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4"/>
  </p:notesMasterIdLst>
  <p:sldIdLst>
    <p:sldId id="256" r:id="rId2"/>
    <p:sldId id="257" r:id="rId3"/>
    <p:sldId id="262" r:id="rId4"/>
    <p:sldId id="267" r:id="rId5"/>
    <p:sldId id="268" r:id="rId6"/>
    <p:sldId id="272" r:id="rId7"/>
    <p:sldId id="278" r:id="rId8"/>
    <p:sldId id="280" r:id="rId9"/>
    <p:sldId id="312" r:id="rId10"/>
    <p:sldId id="298" r:id="rId11"/>
    <p:sldId id="299" r:id="rId12"/>
    <p:sldId id="300" r:id="rId13"/>
    <p:sldId id="323" r:id="rId14"/>
    <p:sldId id="282" r:id="rId15"/>
    <p:sldId id="283" r:id="rId16"/>
    <p:sldId id="321" r:id="rId17"/>
    <p:sldId id="322" r:id="rId18"/>
    <p:sldId id="337" r:id="rId19"/>
    <p:sldId id="281" r:id="rId20"/>
    <p:sldId id="287" r:id="rId21"/>
    <p:sldId id="291" r:id="rId22"/>
    <p:sldId id="292" r:id="rId23"/>
    <p:sldId id="294" r:id="rId24"/>
    <p:sldId id="324" r:id="rId25"/>
    <p:sldId id="295" r:id="rId26"/>
    <p:sldId id="288" r:id="rId27"/>
    <p:sldId id="289" r:id="rId28"/>
    <p:sldId id="290" r:id="rId29"/>
    <p:sldId id="297" r:id="rId30"/>
    <p:sldId id="302" r:id="rId31"/>
    <p:sldId id="303" r:id="rId32"/>
    <p:sldId id="304" r:id="rId33"/>
    <p:sldId id="305" r:id="rId34"/>
    <p:sldId id="306" r:id="rId35"/>
    <p:sldId id="307" r:id="rId36"/>
    <p:sldId id="308" r:id="rId37"/>
    <p:sldId id="309" r:id="rId38"/>
    <p:sldId id="327" r:id="rId39"/>
    <p:sldId id="311" r:id="rId40"/>
    <p:sldId id="315" r:id="rId41"/>
    <p:sldId id="338" r:id="rId42"/>
    <p:sldId id="339" r:id="rId43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1pPr>
    <a:lvl2pPr marL="0" marR="0" indent="228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2pPr>
    <a:lvl3pPr marL="0" marR="0" indent="457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3pPr>
    <a:lvl4pPr marL="0" marR="0" indent="6858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4pPr>
    <a:lvl5pPr marL="0" marR="0" indent="914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5pPr>
    <a:lvl6pPr marL="0" marR="0" indent="11430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6pPr>
    <a:lvl7pPr marL="0" marR="0" indent="1371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7pPr>
    <a:lvl8pPr marL="0" marR="0" indent="1600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8pPr>
    <a:lvl9pPr marL="0" marR="0" indent="18288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A0BF8FE-92FF-264B-8A3F-FD63D57E6399}" v="4" dt="2020-08-22T23:08:43.897"/>
  </p1510:revLst>
</p1510:revInfo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C4C6C6"/>
              </a:solidFill>
              <a:prstDash val="solid"/>
              <a:miter lim="400000"/>
            </a:ln>
          </a:top>
          <a:bottom>
            <a:ln w="25400" cap="flat">
              <a:solidFill>
                <a:srgbClr val="C4C6C6"/>
              </a:solidFill>
              <a:prstDash val="solid"/>
              <a:miter lim="400000"/>
            </a:ln>
          </a:bottom>
          <a:insideH>
            <a:ln w="25400" cap="flat">
              <a:solidFill>
                <a:srgbClr val="C4C6C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F2F2F2"/>
          </a:solidFill>
        </a:fill>
      </a:tcStyle>
    </a:band2H>
    <a:firstCol>
      <a:tcTxStyle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C4C6C6"/>
              </a:solidFill>
              <a:prstDash val="solid"/>
              <a:miter lim="400000"/>
            </a:ln>
          </a:right>
          <a:top>
            <a:ln w="25400" cap="flat">
              <a:solidFill>
                <a:srgbClr val="C4C6C6"/>
              </a:solidFill>
              <a:prstDash val="solid"/>
              <a:miter lim="400000"/>
            </a:ln>
          </a:top>
          <a:bottom>
            <a:ln w="25400" cap="flat">
              <a:solidFill>
                <a:srgbClr val="C4C6C6"/>
              </a:solidFill>
              <a:prstDash val="solid"/>
              <a:miter lim="400000"/>
            </a:ln>
          </a:bottom>
          <a:insideH>
            <a:ln w="25400" cap="flat">
              <a:solidFill>
                <a:srgbClr val="C4C6C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8E9E8"/>
          </a:solidFill>
        </a:fill>
      </a:tcStyle>
    </a:firstCol>
    <a:lastRow>
      <a:tcTxStyle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satOff val="12166"/>
              <a:lumOff val="-13042"/>
            </a:schemeClr>
          </a:solidFill>
        </a:fill>
      </a:tcStyle>
    </a:firstRow>
  </a:tblStyle>
  <a:tblStyle styleId="{C7B018BB-80A7-4F77-B60F-C8B233D01FF8}" styleName="">
    <a:tblBg/>
    <a:wholeTbl>
      <a:tcTxStyle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FF8FA"/>
          </a:solidFill>
        </a:fill>
      </a:tcStyle>
    </a:band2H>
    <a:firstCol>
      <a:tcTxStyle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4F728F"/>
              </a:solidFill>
              <a:prstDash val="solid"/>
              <a:miter lim="400000"/>
            </a:ln>
          </a:top>
          <a:bottom>
            <a:ln w="12700" cap="flat">
              <a:solidFill>
                <a:srgbClr val="4F728F"/>
              </a:solidFill>
              <a:prstDash val="solid"/>
              <a:miter lim="400000"/>
            </a:ln>
          </a:bottom>
          <a:insideH>
            <a:ln w="12700" cap="flat">
              <a:solidFill>
                <a:srgbClr val="4F728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4DADF"/>
          </a:solidFill>
        </a:fill>
      </a:tcStyle>
    </a:firstCol>
    <a:lastRow>
      <a:tcTxStyle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74747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38EB0"/>
          </a:solidFill>
        </a:fill>
      </a:tcStyle>
    </a:lastRow>
    <a:firstRow>
      <a:tcTxStyle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747474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173D59"/>
          </a:solidFill>
        </a:fill>
      </a:tcStyle>
    </a:firstRow>
  </a:tblStyle>
  <a:tblStyle styleId="{EEE7283C-3CF3-47DC-8721-378D4A62B228}" styleName="">
    <a:tblBg/>
    <a:wholeTbl>
      <a:tcTxStyle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F2F2F2"/>
          </a:solidFill>
        </a:fill>
      </a:tcStyle>
    </a:band2H>
    <a:firstCol>
      <a:tcTxStyle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solidFill>
                <a:srgbClr val="3C3C1D"/>
              </a:solidFill>
              <a:prstDash val="solid"/>
              <a:miter lim="400000"/>
            </a:ln>
          </a:left>
          <a:right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insideV>
        </a:tcBdr>
        <a:fill>
          <a:solidFill>
            <a:srgbClr val="CFCDBB"/>
          </a:solidFill>
        </a:fill>
      </a:tcStyle>
    </a:firstCol>
    <a:lastRow>
      <a:tcTxStyle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solidFill>
                <a:srgbClr val="C6C6C6"/>
              </a:solidFill>
              <a:prstDash val="solid"/>
              <a:miter lim="400000"/>
            </a:ln>
          </a:left>
          <a:right>
            <a:ln w="12700" cap="flat">
              <a:solidFill>
                <a:srgbClr val="C6C6C6"/>
              </a:solidFill>
              <a:prstDash val="solid"/>
              <a:miter lim="400000"/>
            </a:ln>
          </a:right>
          <a:top>
            <a:ln w="12700" cap="flat">
              <a:solidFill>
                <a:srgbClr val="656839"/>
              </a:solidFill>
              <a:prstDash val="solid"/>
              <a:miter lim="400000"/>
            </a:ln>
          </a:top>
          <a:bottom>
            <a:ln w="12700" cap="flat">
              <a:solidFill>
                <a:srgbClr val="3C3C1D"/>
              </a:solidFill>
              <a:prstDash val="solid"/>
              <a:miter lim="400000"/>
            </a:ln>
          </a:bottom>
          <a:insideH>
            <a:ln w="12700" cap="flat">
              <a:solidFill>
                <a:srgbClr val="C6C6C6"/>
              </a:solidFill>
              <a:prstDash val="solid"/>
              <a:miter lim="400000"/>
            </a:ln>
          </a:insideH>
          <a:insideV>
            <a:ln w="12700" cap="flat">
              <a:solidFill>
                <a:srgbClr val="C6C6C6"/>
              </a:solidFill>
              <a:prstDash val="solid"/>
              <a:miter lim="400000"/>
            </a:ln>
          </a:insideV>
        </a:tcBdr>
        <a:fill>
          <a:solidFill>
            <a:srgbClr val="E8E9E8"/>
          </a:solidFill>
        </a:fill>
      </a:tcStyle>
    </a:lastRow>
    <a:firstRow>
      <a:tcTxStyle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rgbClr val="3C3C1D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AAA485"/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insideV>
        </a:tcBdr>
        <a:fill>
          <a:solidFill>
            <a:srgbClr val="656839"/>
          </a:solidFill>
        </a:fill>
      </a:tcStyle>
    </a:firstRow>
  </a:tblStyle>
  <a:tblStyle styleId="{CF821DB8-F4EB-4A41-A1BA-3FCAFE7338EE}" styleName="">
    <a:tblBg/>
    <a:wholeTbl>
      <a:tcTxStyle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C4C6C6"/>
              </a:solidFill>
              <a:prstDash val="solid"/>
              <a:miter lim="400000"/>
            </a:ln>
          </a:top>
          <a:bottom>
            <a:ln w="25400" cap="flat">
              <a:solidFill>
                <a:srgbClr val="C4C6C6"/>
              </a:solidFill>
              <a:prstDash val="solid"/>
              <a:miter lim="400000"/>
            </a:ln>
          </a:bottom>
          <a:insideH>
            <a:ln w="25400" cap="flat">
              <a:solidFill>
                <a:srgbClr val="C4C6C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1F1F1"/>
          </a:solidFill>
        </a:fill>
      </a:tcStyle>
    </a:wholeTbl>
    <a:band2H>
      <a:tcTxStyle/>
      <a:tcStyle>
        <a:tcBdr/>
        <a:fill>
          <a:solidFill>
            <a:srgbClr val="E4E4E0"/>
          </a:solidFill>
        </a:fill>
      </a:tcStyle>
    </a:band2H>
    <a:firstCol>
      <a:tcTxStyle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515151"/>
              </a:solidFill>
              <a:prstDash val="solid"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7D7766"/>
              </a:solidFill>
              <a:prstDash val="solid"/>
              <a:miter lim="400000"/>
            </a:ln>
          </a:top>
          <a:bottom>
            <a:ln w="12700" cap="flat">
              <a:solidFill>
                <a:srgbClr val="7D7766"/>
              </a:solidFill>
              <a:prstDash val="solid"/>
              <a:miter lim="400000"/>
            </a:ln>
          </a:bottom>
          <a:insideH>
            <a:ln w="12700" cap="flat">
              <a:solidFill>
                <a:srgbClr val="7D776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F8B7E"/>
          </a:solidFill>
        </a:fill>
      </a:tcStyle>
    </a:firstCol>
    <a:lastRow>
      <a:tcTxStyle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747474"/>
              </a:solidFill>
              <a:prstDash val="solid"/>
              <a:miter lim="400000"/>
            </a:ln>
          </a:top>
          <a:bottom>
            <a:ln w="12700" cap="flat">
              <a:solidFill>
                <a:srgbClr val="515151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1F1F1"/>
          </a:solidFill>
        </a:fill>
      </a:tcStyle>
    </a:lastRow>
    <a:firstRow>
      <a:tcTxStyle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15151"/>
              </a:solidFill>
              <a:prstDash val="solid"/>
              <a:miter lim="400000"/>
            </a:ln>
          </a:top>
          <a:bottom>
            <a:ln w="254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E5A4C"/>
          </a:solidFill>
        </a:fill>
      </a:tcStyle>
    </a:firstRow>
  </a:tblStyle>
  <a:tblStyle styleId="{33BA23B1-9221-436E-865A-0063620EA4FD}" styleName="">
    <a:tblBg/>
    <a:wholeTbl>
      <a:tcTxStyle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solidFill>
                <a:srgbClr val="747474"/>
              </a:solidFill>
              <a:prstDash val="solid"/>
              <a:miter lim="400000"/>
            </a:ln>
          </a:left>
          <a:right>
            <a:ln w="12700" cap="flat">
              <a:solidFill>
                <a:srgbClr val="747474"/>
              </a:solidFill>
              <a:prstDash val="solid"/>
              <a:miter lim="400000"/>
            </a:ln>
          </a:right>
          <a:top>
            <a:ln w="12700" cap="flat">
              <a:solidFill>
                <a:srgbClr val="747474"/>
              </a:solidFill>
              <a:prstDash val="solid"/>
              <a:miter lim="400000"/>
            </a:ln>
          </a:top>
          <a:bottom>
            <a:ln w="12700" cap="flat">
              <a:solidFill>
                <a:srgbClr val="747474"/>
              </a:solidFill>
              <a:prstDash val="solid"/>
              <a:miter lim="400000"/>
            </a:ln>
          </a:bottom>
          <a:insideH>
            <a:ln w="12700" cap="flat">
              <a:solidFill>
                <a:srgbClr val="747474"/>
              </a:solidFill>
              <a:prstDash val="solid"/>
              <a:miter lim="400000"/>
            </a:ln>
          </a:insideH>
          <a:insideV>
            <a:ln w="12700" cap="flat">
              <a:solidFill>
                <a:srgbClr val="74747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F2F2F2"/>
          </a:solidFill>
        </a:fill>
      </a:tcStyle>
    </a:band2H>
    <a:firstCol>
      <a:tcTxStyle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solidFill>
                <a:srgbClr val="747474"/>
              </a:solidFill>
              <a:prstDash val="solid"/>
              <a:miter lim="400000"/>
            </a:ln>
          </a:left>
          <a:right>
            <a:ln w="12700" cap="flat">
              <a:solidFill>
                <a:srgbClr val="747474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9E9E9"/>
          </a:solidFill>
        </a:fill>
      </a:tcStyle>
    </a:firstCol>
    <a:lastRow>
      <a:tcTxStyle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747474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BCBCB"/>
          </a:solidFill>
        </a:fill>
      </a:tcStyle>
    </a:lastRow>
    <a:firstRow>
      <a:tcTxStyle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747474"/>
              </a:solidFill>
              <a:prstDash val="solid"/>
              <a:miter lim="400000"/>
            </a:ln>
          </a:top>
          <a:bottom>
            <a:ln w="12700" cap="flat">
              <a:solidFill>
                <a:srgbClr val="747474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BCBCB"/>
          </a:solidFill>
        </a:fill>
      </a:tcStyle>
    </a:firstRow>
  </a:tblStyle>
  <a:tblStyle styleId="{2708684C-4D16-4618-839F-0558EEFCDFE6}" styleName="">
    <a:tblBg/>
    <a:wholeTbl>
      <a:tcTxStyle>
        <a:font>
          <a:latin typeface="Helvetica Neue"/>
          <a:ea typeface="Helvetica Neue"/>
          <a:cs typeface="Helvetica Neue"/>
        </a:font>
        <a:srgbClr val="777777"/>
      </a:tcTxStyle>
      <a:tcStyle>
        <a:tcBdr>
          <a:left>
            <a:ln w="12700" cap="flat">
              <a:solidFill>
                <a:srgbClr val="C9C9C9"/>
              </a:solidFill>
              <a:prstDash val="solid"/>
              <a:miter lim="400000"/>
            </a:ln>
          </a:left>
          <a:right>
            <a:ln w="12700" cap="flat">
              <a:solidFill>
                <a:srgbClr val="C9C9C9"/>
              </a:solidFill>
              <a:prstDash val="solid"/>
              <a:miter lim="400000"/>
            </a:ln>
          </a:right>
          <a:top>
            <a:ln w="12700" cap="flat">
              <a:solidFill>
                <a:srgbClr val="525252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25252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25252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C9C9C9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2D2D2">
              <a:alpha val="30000"/>
            </a:srgbClr>
          </a:solidFill>
        </a:fill>
      </a:tcStyle>
    </a:band2H>
    <a:firstCol>
      <a:tcTxStyle>
        <a:font>
          <a:latin typeface="Helvetica Neue Medium"/>
          <a:ea typeface="Helvetica Neue Medium"/>
          <a:cs typeface="Helvetica Neue Medium"/>
        </a:font>
        <a:srgbClr val="555555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C9C9C9"/>
              </a:solidFill>
              <a:prstDash val="solid"/>
              <a:miter lim="400000"/>
            </a:ln>
          </a:top>
          <a:bottom>
            <a:ln w="12700" cap="flat">
              <a:solidFill>
                <a:srgbClr val="C9C9C9"/>
              </a:solidFill>
              <a:prstDash val="solid"/>
              <a:miter lim="400000"/>
            </a:ln>
          </a:bottom>
          <a:insideH>
            <a:ln w="12700" cap="flat">
              <a:solidFill>
                <a:srgbClr val="C9C9C9"/>
              </a:solidFill>
              <a:prstDash val="solid"/>
              <a:miter lim="400000"/>
            </a:ln>
          </a:insideH>
          <a:insideV>
            <a:ln w="12700" cap="flat">
              <a:solidFill>
                <a:srgbClr val="C9C9C9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>
        <a:font>
          <a:latin typeface="Helvetica Neue Medium"/>
          <a:ea typeface="Helvetica Neue Medium"/>
          <a:cs typeface="Helvetica Neue Medium"/>
        </a:font>
        <a:srgbClr val="555555"/>
      </a:tcTxStyle>
      <a:tcStyle>
        <a:tcBdr>
          <a:left>
            <a:ln w="12700" cap="flat">
              <a:solidFill>
                <a:srgbClr val="C9C9C9"/>
              </a:solidFill>
              <a:prstDash val="solid"/>
              <a:miter lim="400000"/>
            </a:ln>
          </a:left>
          <a:right>
            <a:ln w="12700" cap="flat">
              <a:solidFill>
                <a:srgbClr val="C9C9C9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C9C9C9"/>
              </a:solidFill>
              <a:prstDash val="solid"/>
              <a:miter lim="400000"/>
            </a:ln>
          </a:insideH>
          <a:insideV>
            <a:ln w="12700" cap="flat">
              <a:solidFill>
                <a:srgbClr val="C9C9C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>
        <a:font>
          <a:latin typeface="Helvetica Neue Medium"/>
          <a:ea typeface="Helvetica Neue Medium"/>
          <a:cs typeface="Helvetica Neue Medium"/>
        </a:font>
        <a:srgbClr val="555555"/>
      </a:tcTxStyle>
      <a:tcStyle>
        <a:tcBdr>
          <a:left>
            <a:ln w="12700" cap="flat">
              <a:solidFill>
                <a:srgbClr val="C9C9C9"/>
              </a:solidFill>
              <a:prstDash val="solid"/>
              <a:miter lim="400000"/>
            </a:ln>
          </a:left>
          <a:right>
            <a:ln w="12700" cap="flat">
              <a:solidFill>
                <a:srgbClr val="C9C9C9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C9C9C9"/>
              </a:solidFill>
              <a:prstDash val="solid"/>
              <a:miter lim="400000"/>
            </a:ln>
          </a:insideH>
          <a:insideV>
            <a:ln w="12700" cap="flat">
              <a:solidFill>
                <a:srgbClr val="C9C9C9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8F44A2F1-9E1F-4B54-A3A2-5F16C0AD49E2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2D2D2">
              <a:alpha val="30000"/>
            </a:srgbClr>
          </a:solidFill>
        </a:fill>
      </a:tcStyle>
    </a:band2H>
    <a:firstCol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CBCBCB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CBCBCB"/>
          </a:solidFill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CBCBCB"/>
          </a:solidFill>
        </a:fill>
      </a:tcStyle>
    </a:firstRow>
  </a:tblStyle>
  <a:tblStyle styleId="{D51ADE6A-740E-44AE-83CC-AE7238B6C88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28575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28575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8575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86" autoAdjust="0"/>
    <p:restoredTop sz="94533"/>
  </p:normalViewPr>
  <p:slideViewPr>
    <p:cSldViewPr snapToGrid="0">
      <p:cViewPr varScale="1">
        <p:scale>
          <a:sx n="94" d="100"/>
          <a:sy n="94" d="100"/>
        </p:scale>
        <p:origin x="1584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40" d="100"/>
        <a:sy n="14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50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ndeep Singh" userId="7812c030-b2e2-4ab7-8bef-d67de638ae69" providerId="ADAL" clId="{BA0BF8FE-92FF-264B-8A3F-FD63D57E6399}"/>
    <pc:docChg chg="undo custSel addSld modSld modMainMaster">
      <pc:chgData name="Sandeep Singh" userId="7812c030-b2e2-4ab7-8bef-d67de638ae69" providerId="ADAL" clId="{BA0BF8FE-92FF-264B-8A3F-FD63D57E6399}" dt="2020-08-22T23:08:59.500" v="247" actId="20577"/>
      <pc:docMkLst>
        <pc:docMk/>
      </pc:docMkLst>
      <pc:sldChg chg="modSp mod">
        <pc:chgData name="Sandeep Singh" userId="7812c030-b2e2-4ab7-8bef-d67de638ae69" providerId="ADAL" clId="{BA0BF8FE-92FF-264B-8A3F-FD63D57E6399}" dt="2020-08-22T23:08:03.265" v="207" actId="20577"/>
        <pc:sldMkLst>
          <pc:docMk/>
          <pc:sldMk cId="0" sldId="256"/>
        </pc:sldMkLst>
        <pc:spChg chg="mod">
          <ac:chgData name="Sandeep Singh" userId="7812c030-b2e2-4ab7-8bef-d67de638ae69" providerId="ADAL" clId="{BA0BF8FE-92FF-264B-8A3F-FD63D57E6399}" dt="2020-08-22T23:08:03.265" v="207" actId="20577"/>
          <ac:spMkLst>
            <pc:docMk/>
            <pc:sldMk cId="0" sldId="256"/>
            <ac:spMk id="40" creationId="{00000000-0000-0000-0000-000000000000}"/>
          </ac:spMkLst>
        </pc:spChg>
      </pc:sldChg>
      <pc:sldChg chg="delSp modSp mod">
        <pc:chgData name="Sandeep Singh" userId="7812c030-b2e2-4ab7-8bef-d67de638ae69" providerId="ADAL" clId="{BA0BF8FE-92FF-264B-8A3F-FD63D57E6399}" dt="2020-08-22T23:03:16.649" v="120" actId="20577"/>
        <pc:sldMkLst>
          <pc:docMk/>
          <pc:sldMk cId="0" sldId="257"/>
        </pc:sldMkLst>
        <pc:spChg chg="del">
          <ac:chgData name="Sandeep Singh" userId="7812c030-b2e2-4ab7-8bef-d67de638ae69" providerId="ADAL" clId="{BA0BF8FE-92FF-264B-8A3F-FD63D57E6399}" dt="2020-08-22T23:01:22.620" v="71" actId="478"/>
          <ac:spMkLst>
            <pc:docMk/>
            <pc:sldMk cId="0" sldId="257"/>
            <ac:spMk id="2" creationId="{F60B21A5-5A6A-8D44-A302-5D615E28A4B6}"/>
          </ac:spMkLst>
        </pc:spChg>
        <pc:spChg chg="del">
          <ac:chgData name="Sandeep Singh" userId="7812c030-b2e2-4ab7-8bef-d67de638ae69" providerId="ADAL" clId="{BA0BF8FE-92FF-264B-8A3F-FD63D57E6399}" dt="2020-08-22T23:01:20.872" v="70" actId="478"/>
          <ac:spMkLst>
            <pc:docMk/>
            <pc:sldMk cId="0" sldId="257"/>
            <ac:spMk id="9" creationId="{5A73BCB7-D895-094F-B549-5C5D27A2439A}"/>
          </ac:spMkLst>
        </pc:spChg>
        <pc:spChg chg="mod">
          <ac:chgData name="Sandeep Singh" userId="7812c030-b2e2-4ab7-8bef-d67de638ae69" providerId="ADAL" clId="{BA0BF8FE-92FF-264B-8A3F-FD63D57E6399}" dt="2020-08-22T23:03:16.649" v="120" actId="20577"/>
          <ac:spMkLst>
            <pc:docMk/>
            <pc:sldMk cId="0" sldId="257"/>
            <ac:spMk id="42" creationId="{00000000-0000-0000-0000-000000000000}"/>
          </ac:spMkLst>
        </pc:spChg>
        <pc:spChg chg="mod">
          <ac:chgData name="Sandeep Singh" userId="7812c030-b2e2-4ab7-8bef-d67de638ae69" providerId="ADAL" clId="{BA0BF8FE-92FF-264B-8A3F-FD63D57E6399}" dt="2020-08-22T23:02:35.272" v="96" actId="20577"/>
          <ac:spMkLst>
            <pc:docMk/>
            <pc:sldMk cId="0" sldId="257"/>
            <ac:spMk id="47" creationId="{00000000-0000-0000-0000-000000000000}"/>
          </ac:spMkLst>
        </pc:spChg>
        <pc:picChg chg="del">
          <ac:chgData name="Sandeep Singh" userId="7812c030-b2e2-4ab7-8bef-d67de638ae69" providerId="ADAL" clId="{BA0BF8FE-92FF-264B-8A3F-FD63D57E6399}" dt="2020-08-22T23:01:19.511" v="69" actId="478"/>
          <ac:picMkLst>
            <pc:docMk/>
            <pc:sldMk cId="0" sldId="257"/>
            <ac:picMk id="44" creationId="{00000000-0000-0000-0000-000000000000}"/>
          </ac:picMkLst>
        </pc:picChg>
        <pc:picChg chg="del">
          <ac:chgData name="Sandeep Singh" userId="7812c030-b2e2-4ab7-8bef-d67de638ae69" providerId="ADAL" clId="{BA0BF8FE-92FF-264B-8A3F-FD63D57E6399}" dt="2020-08-22T23:01:18.203" v="68" actId="478"/>
          <ac:picMkLst>
            <pc:docMk/>
            <pc:sldMk cId="0" sldId="257"/>
            <ac:picMk id="45" creationId="{00000000-0000-0000-0000-000000000000}"/>
          </ac:picMkLst>
        </pc:picChg>
      </pc:sldChg>
      <pc:sldChg chg="delSp mod">
        <pc:chgData name="Sandeep Singh" userId="7812c030-b2e2-4ab7-8bef-d67de638ae69" providerId="ADAL" clId="{BA0BF8FE-92FF-264B-8A3F-FD63D57E6399}" dt="2020-08-22T23:01:30.665" v="74" actId="478"/>
        <pc:sldMkLst>
          <pc:docMk/>
          <pc:sldMk cId="0" sldId="262"/>
        </pc:sldMkLst>
        <pc:spChg chg="del">
          <ac:chgData name="Sandeep Singh" userId="7812c030-b2e2-4ab7-8bef-d67de638ae69" providerId="ADAL" clId="{BA0BF8FE-92FF-264B-8A3F-FD63D57E6399}" dt="2020-08-22T23:01:29.500" v="73" actId="478"/>
          <ac:spMkLst>
            <pc:docMk/>
            <pc:sldMk cId="0" sldId="262"/>
            <ac:spMk id="9" creationId="{E34775F1-3646-2149-92B3-C9BE571A9E64}"/>
          </ac:spMkLst>
        </pc:spChg>
        <pc:picChg chg="del">
          <ac:chgData name="Sandeep Singh" userId="7812c030-b2e2-4ab7-8bef-d67de638ae69" providerId="ADAL" clId="{BA0BF8FE-92FF-264B-8A3F-FD63D57E6399}" dt="2020-08-22T23:01:30.665" v="74" actId="478"/>
          <ac:picMkLst>
            <pc:docMk/>
            <pc:sldMk cId="0" sldId="262"/>
            <ac:picMk id="79" creationId="{00000000-0000-0000-0000-000000000000}"/>
          </ac:picMkLst>
        </pc:picChg>
        <pc:picChg chg="del">
          <ac:chgData name="Sandeep Singh" userId="7812c030-b2e2-4ab7-8bef-d67de638ae69" providerId="ADAL" clId="{BA0BF8FE-92FF-264B-8A3F-FD63D57E6399}" dt="2020-08-22T23:01:27.828" v="72" actId="478"/>
          <ac:picMkLst>
            <pc:docMk/>
            <pc:sldMk cId="0" sldId="262"/>
            <ac:picMk id="80" creationId="{00000000-0000-0000-0000-000000000000}"/>
          </ac:picMkLst>
        </pc:picChg>
      </pc:sldChg>
      <pc:sldChg chg="delSp mod">
        <pc:chgData name="Sandeep Singh" userId="7812c030-b2e2-4ab7-8bef-d67de638ae69" providerId="ADAL" clId="{BA0BF8FE-92FF-264B-8A3F-FD63D57E6399}" dt="2020-08-22T23:01:38.755" v="77" actId="478"/>
        <pc:sldMkLst>
          <pc:docMk/>
          <pc:sldMk cId="0" sldId="267"/>
        </pc:sldMkLst>
        <pc:spChg chg="del">
          <ac:chgData name="Sandeep Singh" userId="7812c030-b2e2-4ab7-8bef-d67de638ae69" providerId="ADAL" clId="{BA0BF8FE-92FF-264B-8A3F-FD63D57E6399}" dt="2020-08-22T23:01:37.589" v="76" actId="478"/>
          <ac:spMkLst>
            <pc:docMk/>
            <pc:sldMk cId="0" sldId="267"/>
            <ac:spMk id="10" creationId="{3DE314D3-5015-DF4F-847F-649847FE0C90}"/>
          </ac:spMkLst>
        </pc:spChg>
        <pc:picChg chg="del">
          <ac:chgData name="Sandeep Singh" userId="7812c030-b2e2-4ab7-8bef-d67de638ae69" providerId="ADAL" clId="{BA0BF8FE-92FF-264B-8A3F-FD63D57E6399}" dt="2020-08-22T23:01:38.755" v="77" actId="478"/>
          <ac:picMkLst>
            <pc:docMk/>
            <pc:sldMk cId="0" sldId="267"/>
            <ac:picMk id="129" creationId="{00000000-0000-0000-0000-000000000000}"/>
          </ac:picMkLst>
        </pc:picChg>
        <pc:picChg chg="del">
          <ac:chgData name="Sandeep Singh" userId="7812c030-b2e2-4ab7-8bef-d67de638ae69" providerId="ADAL" clId="{BA0BF8FE-92FF-264B-8A3F-FD63D57E6399}" dt="2020-08-22T23:01:36.283" v="75" actId="478"/>
          <ac:picMkLst>
            <pc:docMk/>
            <pc:sldMk cId="0" sldId="267"/>
            <ac:picMk id="130" creationId="{00000000-0000-0000-0000-000000000000}"/>
          </ac:picMkLst>
        </pc:picChg>
      </pc:sldChg>
      <pc:sldChg chg="delSp mod">
        <pc:chgData name="Sandeep Singh" userId="7812c030-b2e2-4ab7-8bef-d67de638ae69" providerId="ADAL" clId="{BA0BF8FE-92FF-264B-8A3F-FD63D57E6399}" dt="2020-08-22T23:01:44.937" v="80" actId="478"/>
        <pc:sldMkLst>
          <pc:docMk/>
          <pc:sldMk cId="0" sldId="268"/>
        </pc:sldMkLst>
        <pc:spChg chg="del">
          <ac:chgData name="Sandeep Singh" userId="7812c030-b2e2-4ab7-8bef-d67de638ae69" providerId="ADAL" clId="{BA0BF8FE-92FF-264B-8A3F-FD63D57E6399}" dt="2020-08-22T23:01:43.647" v="79" actId="478"/>
          <ac:spMkLst>
            <pc:docMk/>
            <pc:sldMk cId="0" sldId="268"/>
            <ac:spMk id="9" creationId="{FA9E230E-27EA-624A-A072-6B25FD356892}"/>
          </ac:spMkLst>
        </pc:spChg>
        <pc:picChg chg="del">
          <ac:chgData name="Sandeep Singh" userId="7812c030-b2e2-4ab7-8bef-d67de638ae69" providerId="ADAL" clId="{BA0BF8FE-92FF-264B-8A3F-FD63D57E6399}" dt="2020-08-22T23:01:44.937" v="80" actId="478"/>
          <ac:picMkLst>
            <pc:docMk/>
            <pc:sldMk cId="0" sldId="268"/>
            <ac:picMk id="143" creationId="{00000000-0000-0000-0000-000000000000}"/>
          </ac:picMkLst>
        </pc:picChg>
        <pc:picChg chg="del">
          <ac:chgData name="Sandeep Singh" userId="7812c030-b2e2-4ab7-8bef-d67de638ae69" providerId="ADAL" clId="{BA0BF8FE-92FF-264B-8A3F-FD63D57E6399}" dt="2020-08-22T23:01:42.261" v="78" actId="478"/>
          <ac:picMkLst>
            <pc:docMk/>
            <pc:sldMk cId="0" sldId="268"/>
            <ac:picMk id="144" creationId="{00000000-0000-0000-0000-000000000000}"/>
          </ac:picMkLst>
        </pc:picChg>
      </pc:sldChg>
      <pc:sldChg chg="delSp mod">
        <pc:chgData name="Sandeep Singh" userId="7812c030-b2e2-4ab7-8bef-d67de638ae69" providerId="ADAL" clId="{BA0BF8FE-92FF-264B-8A3F-FD63D57E6399}" dt="2020-08-22T23:01:50.087" v="82" actId="478"/>
        <pc:sldMkLst>
          <pc:docMk/>
          <pc:sldMk cId="0" sldId="272"/>
        </pc:sldMkLst>
        <pc:spChg chg="del">
          <ac:chgData name="Sandeep Singh" userId="7812c030-b2e2-4ab7-8bef-d67de638ae69" providerId="ADAL" clId="{BA0BF8FE-92FF-264B-8A3F-FD63D57E6399}" dt="2020-08-22T23:01:49.115" v="81" actId="478"/>
          <ac:spMkLst>
            <pc:docMk/>
            <pc:sldMk cId="0" sldId="272"/>
            <ac:spMk id="7" creationId="{5C875821-CEBD-024E-B971-97949086B3B0}"/>
          </ac:spMkLst>
        </pc:spChg>
        <pc:picChg chg="del">
          <ac:chgData name="Sandeep Singh" userId="7812c030-b2e2-4ab7-8bef-d67de638ae69" providerId="ADAL" clId="{BA0BF8FE-92FF-264B-8A3F-FD63D57E6399}" dt="2020-08-22T23:01:50.087" v="82" actId="478"/>
          <ac:picMkLst>
            <pc:docMk/>
            <pc:sldMk cId="0" sldId="272"/>
            <ac:picMk id="178" creationId="{00000000-0000-0000-0000-000000000000}"/>
          </ac:picMkLst>
        </pc:picChg>
      </pc:sldChg>
      <pc:sldChg chg="delSp modSp mod">
        <pc:chgData name="Sandeep Singh" userId="7812c030-b2e2-4ab7-8bef-d67de638ae69" providerId="ADAL" clId="{BA0BF8FE-92FF-264B-8A3F-FD63D57E6399}" dt="2020-08-22T23:01:57.417" v="86" actId="478"/>
        <pc:sldMkLst>
          <pc:docMk/>
          <pc:sldMk cId="0" sldId="278"/>
        </pc:sldMkLst>
        <pc:spChg chg="del mod">
          <ac:chgData name="Sandeep Singh" userId="7812c030-b2e2-4ab7-8bef-d67de638ae69" providerId="ADAL" clId="{BA0BF8FE-92FF-264B-8A3F-FD63D57E6399}" dt="2020-08-22T23:01:55.192" v="84" actId="478"/>
          <ac:spMkLst>
            <pc:docMk/>
            <pc:sldMk cId="0" sldId="278"/>
            <ac:spMk id="7" creationId="{F5BEFD2E-2557-0747-8B51-D3064329C44B}"/>
          </ac:spMkLst>
        </pc:spChg>
        <pc:picChg chg="del">
          <ac:chgData name="Sandeep Singh" userId="7812c030-b2e2-4ab7-8bef-d67de638ae69" providerId="ADAL" clId="{BA0BF8FE-92FF-264B-8A3F-FD63D57E6399}" dt="2020-08-22T23:01:57.417" v="86" actId="478"/>
          <ac:picMkLst>
            <pc:docMk/>
            <pc:sldMk cId="0" sldId="278"/>
            <ac:picMk id="250" creationId="{00000000-0000-0000-0000-000000000000}"/>
          </ac:picMkLst>
        </pc:picChg>
        <pc:picChg chg="del">
          <ac:chgData name="Sandeep Singh" userId="7812c030-b2e2-4ab7-8bef-d67de638ae69" providerId="ADAL" clId="{BA0BF8FE-92FF-264B-8A3F-FD63D57E6399}" dt="2020-08-22T23:01:56.257" v="85" actId="478"/>
          <ac:picMkLst>
            <pc:docMk/>
            <pc:sldMk cId="0" sldId="278"/>
            <ac:picMk id="251" creationId="{00000000-0000-0000-0000-000000000000}"/>
          </ac:picMkLst>
        </pc:picChg>
      </pc:sldChg>
      <pc:sldChg chg="delSp mod">
        <pc:chgData name="Sandeep Singh" userId="7812c030-b2e2-4ab7-8bef-d67de638ae69" providerId="ADAL" clId="{BA0BF8FE-92FF-264B-8A3F-FD63D57E6399}" dt="2020-08-22T23:02:02.807" v="89" actId="478"/>
        <pc:sldMkLst>
          <pc:docMk/>
          <pc:sldMk cId="0" sldId="280"/>
        </pc:sldMkLst>
        <pc:spChg chg="del">
          <ac:chgData name="Sandeep Singh" userId="7812c030-b2e2-4ab7-8bef-d67de638ae69" providerId="ADAL" clId="{BA0BF8FE-92FF-264B-8A3F-FD63D57E6399}" dt="2020-08-22T23:02:01.791" v="88" actId="478"/>
          <ac:spMkLst>
            <pc:docMk/>
            <pc:sldMk cId="0" sldId="280"/>
            <ac:spMk id="10" creationId="{177704B0-1C4C-5642-9A90-AA76B55247B9}"/>
          </ac:spMkLst>
        </pc:spChg>
        <pc:picChg chg="del">
          <ac:chgData name="Sandeep Singh" userId="7812c030-b2e2-4ab7-8bef-d67de638ae69" providerId="ADAL" clId="{BA0BF8FE-92FF-264B-8A3F-FD63D57E6399}" dt="2020-08-22T23:02:02.807" v="89" actId="478"/>
          <ac:picMkLst>
            <pc:docMk/>
            <pc:sldMk cId="0" sldId="280"/>
            <ac:picMk id="264" creationId="{00000000-0000-0000-0000-000000000000}"/>
          </ac:picMkLst>
        </pc:picChg>
        <pc:picChg chg="del">
          <ac:chgData name="Sandeep Singh" userId="7812c030-b2e2-4ab7-8bef-d67de638ae69" providerId="ADAL" clId="{BA0BF8FE-92FF-264B-8A3F-FD63D57E6399}" dt="2020-08-22T23:02:00.420" v="87" actId="478"/>
          <ac:picMkLst>
            <pc:docMk/>
            <pc:sldMk cId="0" sldId="280"/>
            <ac:picMk id="265" creationId="{00000000-0000-0000-0000-000000000000}"/>
          </ac:picMkLst>
        </pc:picChg>
      </pc:sldChg>
      <pc:sldChg chg="delSp mod">
        <pc:chgData name="Sandeep Singh" userId="7812c030-b2e2-4ab7-8bef-d67de638ae69" providerId="ADAL" clId="{BA0BF8FE-92FF-264B-8A3F-FD63D57E6399}" dt="2020-08-22T23:04:44.583" v="152" actId="478"/>
        <pc:sldMkLst>
          <pc:docMk/>
          <pc:sldMk cId="0" sldId="281"/>
        </pc:sldMkLst>
        <pc:spChg chg="del">
          <ac:chgData name="Sandeep Singh" userId="7812c030-b2e2-4ab7-8bef-d67de638ae69" providerId="ADAL" clId="{BA0BF8FE-92FF-264B-8A3F-FD63D57E6399}" dt="2020-08-22T23:04:44.583" v="152" actId="478"/>
          <ac:spMkLst>
            <pc:docMk/>
            <pc:sldMk cId="0" sldId="281"/>
            <ac:spMk id="7" creationId="{6F3C4E50-2447-C142-BAD1-127369C61090}"/>
          </ac:spMkLst>
        </pc:spChg>
        <pc:picChg chg="del">
          <ac:chgData name="Sandeep Singh" userId="7812c030-b2e2-4ab7-8bef-d67de638ae69" providerId="ADAL" clId="{BA0BF8FE-92FF-264B-8A3F-FD63D57E6399}" dt="2020-08-22T23:04:44.583" v="152" actId="478"/>
          <ac:picMkLst>
            <pc:docMk/>
            <pc:sldMk cId="0" sldId="281"/>
            <ac:picMk id="273" creationId="{00000000-0000-0000-0000-000000000000}"/>
          </ac:picMkLst>
        </pc:picChg>
        <pc:picChg chg="del">
          <ac:chgData name="Sandeep Singh" userId="7812c030-b2e2-4ab7-8bef-d67de638ae69" providerId="ADAL" clId="{BA0BF8FE-92FF-264B-8A3F-FD63D57E6399}" dt="2020-08-22T23:04:44.583" v="152" actId="478"/>
          <ac:picMkLst>
            <pc:docMk/>
            <pc:sldMk cId="0" sldId="281"/>
            <ac:picMk id="274" creationId="{00000000-0000-0000-0000-000000000000}"/>
          </ac:picMkLst>
        </pc:picChg>
      </pc:sldChg>
      <pc:sldChg chg="delSp mod">
        <pc:chgData name="Sandeep Singh" userId="7812c030-b2e2-4ab7-8bef-d67de638ae69" providerId="ADAL" clId="{BA0BF8FE-92FF-264B-8A3F-FD63D57E6399}" dt="2020-08-22T23:04:16.687" v="140" actId="478"/>
        <pc:sldMkLst>
          <pc:docMk/>
          <pc:sldMk cId="0" sldId="282"/>
        </pc:sldMkLst>
        <pc:spChg chg="del">
          <ac:chgData name="Sandeep Singh" userId="7812c030-b2e2-4ab7-8bef-d67de638ae69" providerId="ADAL" clId="{BA0BF8FE-92FF-264B-8A3F-FD63D57E6399}" dt="2020-08-22T23:04:15.591" v="139" actId="478"/>
          <ac:spMkLst>
            <pc:docMk/>
            <pc:sldMk cId="0" sldId="282"/>
            <ac:spMk id="8" creationId="{8C9F0325-5A59-FE46-A10A-DCD6B3987D8F}"/>
          </ac:spMkLst>
        </pc:spChg>
        <pc:picChg chg="del">
          <ac:chgData name="Sandeep Singh" userId="7812c030-b2e2-4ab7-8bef-d67de638ae69" providerId="ADAL" clId="{BA0BF8FE-92FF-264B-8A3F-FD63D57E6399}" dt="2020-08-22T23:04:16.687" v="140" actId="478"/>
          <ac:picMkLst>
            <pc:docMk/>
            <pc:sldMk cId="0" sldId="282"/>
            <ac:picMk id="282" creationId="{00000000-0000-0000-0000-000000000000}"/>
          </ac:picMkLst>
        </pc:picChg>
        <pc:picChg chg="del">
          <ac:chgData name="Sandeep Singh" userId="7812c030-b2e2-4ab7-8bef-d67de638ae69" providerId="ADAL" clId="{BA0BF8FE-92FF-264B-8A3F-FD63D57E6399}" dt="2020-08-22T23:04:14.197" v="138" actId="478"/>
          <ac:picMkLst>
            <pc:docMk/>
            <pc:sldMk cId="0" sldId="282"/>
            <ac:picMk id="283" creationId="{00000000-0000-0000-0000-000000000000}"/>
          </ac:picMkLst>
        </pc:picChg>
      </pc:sldChg>
      <pc:sldChg chg="delSp mod">
        <pc:chgData name="Sandeep Singh" userId="7812c030-b2e2-4ab7-8bef-d67de638ae69" providerId="ADAL" clId="{BA0BF8FE-92FF-264B-8A3F-FD63D57E6399}" dt="2020-08-22T23:04:23.717" v="143" actId="478"/>
        <pc:sldMkLst>
          <pc:docMk/>
          <pc:sldMk cId="0" sldId="283"/>
        </pc:sldMkLst>
        <pc:spChg chg="del">
          <ac:chgData name="Sandeep Singh" userId="7812c030-b2e2-4ab7-8bef-d67de638ae69" providerId="ADAL" clId="{BA0BF8FE-92FF-264B-8A3F-FD63D57E6399}" dt="2020-08-22T23:04:22.492" v="142" actId="478"/>
          <ac:spMkLst>
            <pc:docMk/>
            <pc:sldMk cId="0" sldId="283"/>
            <ac:spMk id="7" creationId="{ED9B9FC2-02DC-DB43-8D09-C1C3843FBAB0}"/>
          </ac:spMkLst>
        </pc:spChg>
        <pc:picChg chg="del">
          <ac:chgData name="Sandeep Singh" userId="7812c030-b2e2-4ab7-8bef-d67de638ae69" providerId="ADAL" clId="{BA0BF8FE-92FF-264B-8A3F-FD63D57E6399}" dt="2020-08-22T23:04:23.717" v="143" actId="478"/>
          <ac:picMkLst>
            <pc:docMk/>
            <pc:sldMk cId="0" sldId="283"/>
            <ac:picMk id="292" creationId="{00000000-0000-0000-0000-000000000000}"/>
          </ac:picMkLst>
        </pc:picChg>
        <pc:picChg chg="del">
          <ac:chgData name="Sandeep Singh" userId="7812c030-b2e2-4ab7-8bef-d67de638ae69" providerId="ADAL" clId="{BA0BF8FE-92FF-264B-8A3F-FD63D57E6399}" dt="2020-08-22T23:04:20.933" v="141" actId="478"/>
          <ac:picMkLst>
            <pc:docMk/>
            <pc:sldMk cId="0" sldId="283"/>
            <ac:picMk id="293" creationId="{00000000-0000-0000-0000-000000000000}"/>
          </ac:picMkLst>
        </pc:picChg>
      </pc:sldChg>
      <pc:sldChg chg="delSp mod">
        <pc:chgData name="Sandeep Singh" userId="7812c030-b2e2-4ab7-8bef-d67de638ae69" providerId="ADAL" clId="{BA0BF8FE-92FF-264B-8A3F-FD63D57E6399}" dt="2020-08-22T23:04:49.440" v="153" actId="478"/>
        <pc:sldMkLst>
          <pc:docMk/>
          <pc:sldMk cId="0" sldId="287"/>
        </pc:sldMkLst>
        <pc:spChg chg="del">
          <ac:chgData name="Sandeep Singh" userId="7812c030-b2e2-4ab7-8bef-d67de638ae69" providerId="ADAL" clId="{BA0BF8FE-92FF-264B-8A3F-FD63D57E6399}" dt="2020-08-22T23:04:49.440" v="153" actId="478"/>
          <ac:spMkLst>
            <pc:docMk/>
            <pc:sldMk cId="0" sldId="287"/>
            <ac:spMk id="12" creationId="{8952CADA-0FD1-C64B-ADA6-DC5B3F8C612E}"/>
          </ac:spMkLst>
        </pc:spChg>
        <pc:picChg chg="del">
          <ac:chgData name="Sandeep Singh" userId="7812c030-b2e2-4ab7-8bef-d67de638ae69" providerId="ADAL" clId="{BA0BF8FE-92FF-264B-8A3F-FD63D57E6399}" dt="2020-08-22T23:04:49.440" v="153" actId="478"/>
          <ac:picMkLst>
            <pc:docMk/>
            <pc:sldMk cId="0" sldId="287"/>
            <ac:picMk id="330" creationId="{00000000-0000-0000-0000-000000000000}"/>
          </ac:picMkLst>
        </pc:picChg>
        <pc:picChg chg="del">
          <ac:chgData name="Sandeep Singh" userId="7812c030-b2e2-4ab7-8bef-d67de638ae69" providerId="ADAL" clId="{BA0BF8FE-92FF-264B-8A3F-FD63D57E6399}" dt="2020-08-22T23:04:49.440" v="153" actId="478"/>
          <ac:picMkLst>
            <pc:docMk/>
            <pc:sldMk cId="0" sldId="287"/>
            <ac:picMk id="331" creationId="{00000000-0000-0000-0000-000000000000}"/>
          </ac:picMkLst>
        </pc:picChg>
      </pc:sldChg>
      <pc:sldChg chg="delSp modSp mod">
        <pc:chgData name="Sandeep Singh" userId="7812c030-b2e2-4ab7-8bef-d67de638ae69" providerId="ADAL" clId="{BA0BF8FE-92FF-264B-8A3F-FD63D57E6399}" dt="2020-08-22T23:05:29.967" v="167" actId="478"/>
        <pc:sldMkLst>
          <pc:docMk/>
          <pc:sldMk cId="0" sldId="288"/>
        </pc:sldMkLst>
        <pc:spChg chg="del mod">
          <ac:chgData name="Sandeep Singh" userId="7812c030-b2e2-4ab7-8bef-d67de638ae69" providerId="ADAL" clId="{BA0BF8FE-92FF-264B-8A3F-FD63D57E6399}" dt="2020-08-22T23:05:28.639" v="166" actId="478"/>
          <ac:spMkLst>
            <pc:docMk/>
            <pc:sldMk cId="0" sldId="288"/>
            <ac:spMk id="9" creationId="{7F69BF44-08A9-7A45-8BD5-5E188D37D001}"/>
          </ac:spMkLst>
        </pc:spChg>
        <pc:picChg chg="del">
          <ac:chgData name="Sandeep Singh" userId="7812c030-b2e2-4ab7-8bef-d67de638ae69" providerId="ADAL" clId="{BA0BF8FE-92FF-264B-8A3F-FD63D57E6399}" dt="2020-08-22T23:05:29.967" v="167" actId="478"/>
          <ac:picMkLst>
            <pc:docMk/>
            <pc:sldMk cId="0" sldId="288"/>
            <ac:picMk id="340" creationId="{00000000-0000-0000-0000-000000000000}"/>
          </ac:picMkLst>
        </pc:picChg>
        <pc:picChg chg="del">
          <ac:chgData name="Sandeep Singh" userId="7812c030-b2e2-4ab7-8bef-d67de638ae69" providerId="ADAL" clId="{BA0BF8FE-92FF-264B-8A3F-FD63D57E6399}" dt="2020-08-22T23:05:26.375" v="164" actId="478"/>
          <ac:picMkLst>
            <pc:docMk/>
            <pc:sldMk cId="0" sldId="288"/>
            <ac:picMk id="341" creationId="{00000000-0000-0000-0000-000000000000}"/>
          </ac:picMkLst>
        </pc:picChg>
      </pc:sldChg>
      <pc:sldChg chg="delSp modSp mod">
        <pc:chgData name="Sandeep Singh" userId="7812c030-b2e2-4ab7-8bef-d67de638ae69" providerId="ADAL" clId="{BA0BF8FE-92FF-264B-8A3F-FD63D57E6399}" dt="2020-08-22T23:05:38.120" v="170" actId="478"/>
        <pc:sldMkLst>
          <pc:docMk/>
          <pc:sldMk cId="0" sldId="289"/>
        </pc:sldMkLst>
        <pc:spChg chg="del">
          <ac:chgData name="Sandeep Singh" userId="7812c030-b2e2-4ab7-8bef-d67de638ae69" providerId="ADAL" clId="{BA0BF8FE-92FF-264B-8A3F-FD63D57E6399}" dt="2020-08-22T23:05:38.120" v="170" actId="478"/>
          <ac:spMkLst>
            <pc:docMk/>
            <pc:sldMk cId="0" sldId="289"/>
            <ac:spMk id="12" creationId="{13C80433-D860-1244-B38D-7ADD5A9706E6}"/>
          </ac:spMkLst>
        </pc:spChg>
        <pc:spChg chg="mod">
          <ac:chgData name="Sandeep Singh" userId="7812c030-b2e2-4ab7-8bef-d67de638ae69" providerId="ADAL" clId="{BA0BF8FE-92FF-264B-8A3F-FD63D57E6399}" dt="2020-08-22T23:05:35.303" v="169" actId="1076"/>
          <ac:spMkLst>
            <pc:docMk/>
            <pc:sldMk cId="0" sldId="289"/>
            <ac:spMk id="348" creationId="{00000000-0000-0000-0000-000000000000}"/>
          </ac:spMkLst>
        </pc:spChg>
        <pc:picChg chg="del">
          <ac:chgData name="Sandeep Singh" userId="7812c030-b2e2-4ab7-8bef-d67de638ae69" providerId="ADAL" clId="{BA0BF8FE-92FF-264B-8A3F-FD63D57E6399}" dt="2020-08-22T23:05:38.120" v="170" actId="478"/>
          <ac:picMkLst>
            <pc:docMk/>
            <pc:sldMk cId="0" sldId="289"/>
            <ac:picMk id="350" creationId="{00000000-0000-0000-0000-000000000000}"/>
          </ac:picMkLst>
        </pc:picChg>
        <pc:picChg chg="del">
          <ac:chgData name="Sandeep Singh" userId="7812c030-b2e2-4ab7-8bef-d67de638ae69" providerId="ADAL" clId="{BA0BF8FE-92FF-264B-8A3F-FD63D57E6399}" dt="2020-08-22T23:05:38.120" v="170" actId="478"/>
          <ac:picMkLst>
            <pc:docMk/>
            <pc:sldMk cId="0" sldId="289"/>
            <ac:picMk id="351" creationId="{00000000-0000-0000-0000-000000000000}"/>
          </ac:picMkLst>
        </pc:picChg>
      </pc:sldChg>
      <pc:sldChg chg="delSp mod">
        <pc:chgData name="Sandeep Singh" userId="7812c030-b2e2-4ab7-8bef-d67de638ae69" providerId="ADAL" clId="{BA0BF8FE-92FF-264B-8A3F-FD63D57E6399}" dt="2020-08-22T23:05:45.320" v="171" actId="478"/>
        <pc:sldMkLst>
          <pc:docMk/>
          <pc:sldMk cId="0" sldId="290"/>
        </pc:sldMkLst>
        <pc:spChg chg="del">
          <ac:chgData name="Sandeep Singh" userId="7812c030-b2e2-4ab7-8bef-d67de638ae69" providerId="ADAL" clId="{BA0BF8FE-92FF-264B-8A3F-FD63D57E6399}" dt="2020-08-22T23:05:45.320" v="171" actId="478"/>
          <ac:spMkLst>
            <pc:docMk/>
            <pc:sldMk cId="0" sldId="290"/>
            <ac:spMk id="9" creationId="{4724DD09-8E73-904F-9E0C-872538E296B6}"/>
          </ac:spMkLst>
        </pc:spChg>
        <pc:picChg chg="del">
          <ac:chgData name="Sandeep Singh" userId="7812c030-b2e2-4ab7-8bef-d67de638ae69" providerId="ADAL" clId="{BA0BF8FE-92FF-264B-8A3F-FD63D57E6399}" dt="2020-08-22T23:05:45.320" v="171" actId="478"/>
          <ac:picMkLst>
            <pc:docMk/>
            <pc:sldMk cId="0" sldId="290"/>
            <ac:picMk id="364" creationId="{00000000-0000-0000-0000-000000000000}"/>
          </ac:picMkLst>
        </pc:picChg>
        <pc:picChg chg="del">
          <ac:chgData name="Sandeep Singh" userId="7812c030-b2e2-4ab7-8bef-d67de638ae69" providerId="ADAL" clId="{BA0BF8FE-92FF-264B-8A3F-FD63D57E6399}" dt="2020-08-22T23:05:45.320" v="171" actId="478"/>
          <ac:picMkLst>
            <pc:docMk/>
            <pc:sldMk cId="0" sldId="290"/>
            <ac:picMk id="365" creationId="{00000000-0000-0000-0000-000000000000}"/>
          </ac:picMkLst>
        </pc:picChg>
      </pc:sldChg>
      <pc:sldChg chg="delSp mod">
        <pc:chgData name="Sandeep Singh" userId="7812c030-b2e2-4ab7-8bef-d67de638ae69" providerId="ADAL" clId="{BA0BF8FE-92FF-264B-8A3F-FD63D57E6399}" dt="2020-08-22T23:04:58.012" v="156" actId="478"/>
        <pc:sldMkLst>
          <pc:docMk/>
          <pc:sldMk cId="3444438781" sldId="291"/>
        </pc:sldMkLst>
        <pc:spChg chg="del">
          <ac:chgData name="Sandeep Singh" userId="7812c030-b2e2-4ab7-8bef-d67de638ae69" providerId="ADAL" clId="{BA0BF8FE-92FF-264B-8A3F-FD63D57E6399}" dt="2020-08-22T23:04:55.995" v="154" actId="478"/>
          <ac:spMkLst>
            <pc:docMk/>
            <pc:sldMk cId="3444438781" sldId="291"/>
            <ac:spMk id="9" creationId="{AD9394DC-E799-ED4A-9DE9-239196761569}"/>
          </ac:spMkLst>
        </pc:spChg>
        <pc:picChg chg="del">
          <ac:chgData name="Sandeep Singh" userId="7812c030-b2e2-4ab7-8bef-d67de638ae69" providerId="ADAL" clId="{BA0BF8FE-92FF-264B-8A3F-FD63D57E6399}" dt="2020-08-22T23:04:57.002" v="155" actId="478"/>
          <ac:picMkLst>
            <pc:docMk/>
            <pc:sldMk cId="3444438781" sldId="291"/>
            <ac:picMk id="373" creationId="{00000000-0000-0000-0000-000000000000}"/>
          </ac:picMkLst>
        </pc:picChg>
        <pc:picChg chg="del">
          <ac:chgData name="Sandeep Singh" userId="7812c030-b2e2-4ab7-8bef-d67de638ae69" providerId="ADAL" clId="{BA0BF8FE-92FF-264B-8A3F-FD63D57E6399}" dt="2020-08-22T23:04:58.012" v="156" actId="478"/>
          <ac:picMkLst>
            <pc:docMk/>
            <pc:sldMk cId="3444438781" sldId="291"/>
            <ac:picMk id="374" creationId="{00000000-0000-0000-0000-000000000000}"/>
          </ac:picMkLst>
        </pc:picChg>
      </pc:sldChg>
      <pc:sldChg chg="delSp mod">
        <pc:chgData name="Sandeep Singh" userId="7812c030-b2e2-4ab7-8bef-d67de638ae69" providerId="ADAL" clId="{BA0BF8FE-92FF-264B-8A3F-FD63D57E6399}" dt="2020-08-22T23:05:02.955" v="157" actId="478"/>
        <pc:sldMkLst>
          <pc:docMk/>
          <pc:sldMk cId="218232984" sldId="292"/>
        </pc:sldMkLst>
        <pc:spChg chg="del">
          <ac:chgData name="Sandeep Singh" userId="7812c030-b2e2-4ab7-8bef-d67de638ae69" providerId="ADAL" clId="{BA0BF8FE-92FF-264B-8A3F-FD63D57E6399}" dt="2020-08-22T23:05:02.955" v="157" actId="478"/>
          <ac:spMkLst>
            <pc:docMk/>
            <pc:sldMk cId="218232984" sldId="292"/>
            <ac:spMk id="12" creationId="{7C9807BD-2C76-4244-A24E-6B2116816F2C}"/>
          </ac:spMkLst>
        </pc:spChg>
        <pc:picChg chg="del">
          <ac:chgData name="Sandeep Singh" userId="7812c030-b2e2-4ab7-8bef-d67de638ae69" providerId="ADAL" clId="{BA0BF8FE-92FF-264B-8A3F-FD63D57E6399}" dt="2020-08-22T23:05:02.955" v="157" actId="478"/>
          <ac:picMkLst>
            <pc:docMk/>
            <pc:sldMk cId="218232984" sldId="292"/>
            <ac:picMk id="383" creationId="{00000000-0000-0000-0000-000000000000}"/>
          </ac:picMkLst>
        </pc:picChg>
        <pc:picChg chg="del">
          <ac:chgData name="Sandeep Singh" userId="7812c030-b2e2-4ab7-8bef-d67de638ae69" providerId="ADAL" clId="{BA0BF8FE-92FF-264B-8A3F-FD63D57E6399}" dt="2020-08-22T23:05:02.955" v="157" actId="478"/>
          <ac:picMkLst>
            <pc:docMk/>
            <pc:sldMk cId="218232984" sldId="292"/>
            <ac:picMk id="384" creationId="{00000000-0000-0000-0000-000000000000}"/>
          </ac:picMkLst>
        </pc:picChg>
      </pc:sldChg>
      <pc:sldChg chg="delSp mod">
        <pc:chgData name="Sandeep Singh" userId="7812c030-b2e2-4ab7-8bef-d67de638ae69" providerId="ADAL" clId="{BA0BF8FE-92FF-264B-8A3F-FD63D57E6399}" dt="2020-08-22T23:05:08.409" v="158" actId="478"/>
        <pc:sldMkLst>
          <pc:docMk/>
          <pc:sldMk cId="4185596758" sldId="294"/>
        </pc:sldMkLst>
        <pc:spChg chg="del">
          <ac:chgData name="Sandeep Singh" userId="7812c030-b2e2-4ab7-8bef-d67de638ae69" providerId="ADAL" clId="{BA0BF8FE-92FF-264B-8A3F-FD63D57E6399}" dt="2020-08-22T23:05:08.409" v="158" actId="478"/>
          <ac:spMkLst>
            <pc:docMk/>
            <pc:sldMk cId="4185596758" sldId="294"/>
            <ac:spMk id="9" creationId="{9E244AB0-735E-354F-B38E-33FC4E6737E3}"/>
          </ac:spMkLst>
        </pc:spChg>
        <pc:picChg chg="del">
          <ac:chgData name="Sandeep Singh" userId="7812c030-b2e2-4ab7-8bef-d67de638ae69" providerId="ADAL" clId="{BA0BF8FE-92FF-264B-8A3F-FD63D57E6399}" dt="2020-08-22T23:05:08.409" v="158" actId="478"/>
          <ac:picMkLst>
            <pc:docMk/>
            <pc:sldMk cId="4185596758" sldId="294"/>
            <ac:picMk id="407" creationId="{00000000-0000-0000-0000-000000000000}"/>
          </ac:picMkLst>
        </pc:picChg>
        <pc:picChg chg="del">
          <ac:chgData name="Sandeep Singh" userId="7812c030-b2e2-4ab7-8bef-d67de638ae69" providerId="ADAL" clId="{BA0BF8FE-92FF-264B-8A3F-FD63D57E6399}" dt="2020-08-22T23:05:08.409" v="158" actId="478"/>
          <ac:picMkLst>
            <pc:docMk/>
            <pc:sldMk cId="4185596758" sldId="294"/>
            <ac:picMk id="408" creationId="{00000000-0000-0000-0000-000000000000}"/>
          </ac:picMkLst>
        </pc:picChg>
      </pc:sldChg>
      <pc:sldChg chg="delSp modSp mod">
        <pc:chgData name="Sandeep Singh" userId="7812c030-b2e2-4ab7-8bef-d67de638ae69" providerId="ADAL" clId="{BA0BF8FE-92FF-264B-8A3F-FD63D57E6399}" dt="2020-08-22T23:05:22.423" v="163" actId="478"/>
        <pc:sldMkLst>
          <pc:docMk/>
          <pc:sldMk cId="105618889" sldId="295"/>
        </pc:sldMkLst>
        <pc:spChg chg="del">
          <ac:chgData name="Sandeep Singh" userId="7812c030-b2e2-4ab7-8bef-d67de638ae69" providerId="ADAL" clId="{BA0BF8FE-92FF-264B-8A3F-FD63D57E6399}" dt="2020-08-22T23:05:21.508" v="162" actId="478"/>
          <ac:spMkLst>
            <pc:docMk/>
            <pc:sldMk cId="105618889" sldId="295"/>
            <ac:spMk id="7" creationId="{B5405C05-4B8F-0E49-B00A-45F4E25AE330}"/>
          </ac:spMkLst>
        </pc:spChg>
        <pc:spChg chg="mod">
          <ac:chgData name="Sandeep Singh" userId="7812c030-b2e2-4ab7-8bef-d67de638ae69" providerId="ADAL" clId="{BA0BF8FE-92FF-264B-8A3F-FD63D57E6399}" dt="2020-08-22T23:05:17.582" v="161" actId="1076"/>
          <ac:spMkLst>
            <pc:docMk/>
            <pc:sldMk cId="105618889" sldId="295"/>
            <ac:spMk id="414" creationId="{00000000-0000-0000-0000-000000000000}"/>
          </ac:spMkLst>
        </pc:spChg>
        <pc:picChg chg="del">
          <ac:chgData name="Sandeep Singh" userId="7812c030-b2e2-4ab7-8bef-d67de638ae69" providerId="ADAL" clId="{BA0BF8FE-92FF-264B-8A3F-FD63D57E6399}" dt="2020-08-22T23:05:22.423" v="163" actId="478"/>
          <ac:picMkLst>
            <pc:docMk/>
            <pc:sldMk cId="105618889" sldId="295"/>
            <ac:picMk id="416" creationId="{00000000-0000-0000-0000-000000000000}"/>
          </ac:picMkLst>
        </pc:picChg>
        <pc:picChg chg="del">
          <ac:chgData name="Sandeep Singh" userId="7812c030-b2e2-4ab7-8bef-d67de638ae69" providerId="ADAL" clId="{BA0BF8FE-92FF-264B-8A3F-FD63D57E6399}" dt="2020-08-22T23:05:21.508" v="162" actId="478"/>
          <ac:picMkLst>
            <pc:docMk/>
            <pc:sldMk cId="105618889" sldId="295"/>
            <ac:picMk id="417" creationId="{00000000-0000-0000-0000-000000000000}"/>
          </ac:picMkLst>
        </pc:picChg>
      </pc:sldChg>
      <pc:sldChg chg="delSp mod">
        <pc:chgData name="Sandeep Singh" userId="7812c030-b2e2-4ab7-8bef-d67de638ae69" providerId="ADAL" clId="{BA0BF8FE-92FF-264B-8A3F-FD63D57E6399}" dt="2020-08-22T23:05:50.723" v="172" actId="478"/>
        <pc:sldMkLst>
          <pc:docMk/>
          <pc:sldMk cId="0" sldId="297"/>
        </pc:sldMkLst>
        <pc:spChg chg="del">
          <ac:chgData name="Sandeep Singh" userId="7812c030-b2e2-4ab7-8bef-d67de638ae69" providerId="ADAL" clId="{BA0BF8FE-92FF-264B-8A3F-FD63D57E6399}" dt="2020-08-22T23:05:50.723" v="172" actId="478"/>
          <ac:spMkLst>
            <pc:docMk/>
            <pc:sldMk cId="0" sldId="297"/>
            <ac:spMk id="12" creationId="{C9758215-44FA-8245-9B82-36B479E539E5}"/>
          </ac:spMkLst>
        </pc:spChg>
        <pc:picChg chg="del">
          <ac:chgData name="Sandeep Singh" userId="7812c030-b2e2-4ab7-8bef-d67de638ae69" providerId="ADAL" clId="{BA0BF8FE-92FF-264B-8A3F-FD63D57E6399}" dt="2020-08-22T23:05:50.723" v="172" actId="478"/>
          <ac:picMkLst>
            <pc:docMk/>
            <pc:sldMk cId="0" sldId="297"/>
            <ac:picMk id="435" creationId="{00000000-0000-0000-0000-000000000000}"/>
          </ac:picMkLst>
        </pc:picChg>
        <pc:picChg chg="del">
          <ac:chgData name="Sandeep Singh" userId="7812c030-b2e2-4ab7-8bef-d67de638ae69" providerId="ADAL" clId="{BA0BF8FE-92FF-264B-8A3F-FD63D57E6399}" dt="2020-08-22T23:05:50.723" v="172" actId="478"/>
          <ac:picMkLst>
            <pc:docMk/>
            <pc:sldMk cId="0" sldId="297"/>
            <ac:picMk id="436" creationId="{00000000-0000-0000-0000-000000000000}"/>
          </ac:picMkLst>
        </pc:picChg>
      </pc:sldChg>
      <pc:sldChg chg="delSp mod">
        <pc:chgData name="Sandeep Singh" userId="7812c030-b2e2-4ab7-8bef-d67de638ae69" providerId="ADAL" clId="{BA0BF8FE-92FF-264B-8A3F-FD63D57E6399}" dt="2020-08-22T23:03:48.933" v="126" actId="478"/>
        <pc:sldMkLst>
          <pc:docMk/>
          <pc:sldMk cId="267654" sldId="298"/>
        </pc:sldMkLst>
        <pc:spChg chg="del">
          <ac:chgData name="Sandeep Singh" userId="7812c030-b2e2-4ab7-8bef-d67de638ae69" providerId="ADAL" clId="{BA0BF8FE-92FF-264B-8A3F-FD63D57E6399}" dt="2020-08-22T23:03:47.780" v="125" actId="478"/>
          <ac:spMkLst>
            <pc:docMk/>
            <pc:sldMk cId="267654" sldId="298"/>
            <ac:spMk id="7" creationId="{281E648C-D90C-ED41-81A6-AA34E56BF961}"/>
          </ac:spMkLst>
        </pc:spChg>
        <pc:picChg chg="del">
          <ac:chgData name="Sandeep Singh" userId="7812c030-b2e2-4ab7-8bef-d67de638ae69" providerId="ADAL" clId="{BA0BF8FE-92FF-264B-8A3F-FD63D57E6399}" dt="2020-08-22T23:03:48.933" v="126" actId="478"/>
          <ac:picMkLst>
            <pc:docMk/>
            <pc:sldMk cId="267654" sldId="298"/>
            <ac:picMk id="446" creationId="{00000000-0000-0000-0000-000000000000}"/>
          </ac:picMkLst>
        </pc:picChg>
        <pc:picChg chg="del">
          <ac:chgData name="Sandeep Singh" userId="7812c030-b2e2-4ab7-8bef-d67de638ae69" providerId="ADAL" clId="{BA0BF8FE-92FF-264B-8A3F-FD63D57E6399}" dt="2020-08-22T23:03:46.349" v="124" actId="478"/>
          <ac:picMkLst>
            <pc:docMk/>
            <pc:sldMk cId="267654" sldId="298"/>
            <ac:picMk id="447" creationId="{00000000-0000-0000-0000-000000000000}"/>
          </ac:picMkLst>
        </pc:picChg>
      </pc:sldChg>
      <pc:sldChg chg="delSp mod">
        <pc:chgData name="Sandeep Singh" userId="7812c030-b2e2-4ab7-8bef-d67de638ae69" providerId="ADAL" clId="{BA0BF8FE-92FF-264B-8A3F-FD63D57E6399}" dt="2020-08-22T23:03:54.373" v="129" actId="478"/>
        <pc:sldMkLst>
          <pc:docMk/>
          <pc:sldMk cId="3413402580" sldId="299"/>
        </pc:sldMkLst>
        <pc:spChg chg="del">
          <ac:chgData name="Sandeep Singh" userId="7812c030-b2e2-4ab7-8bef-d67de638ae69" providerId="ADAL" clId="{BA0BF8FE-92FF-264B-8A3F-FD63D57E6399}" dt="2020-08-22T23:03:53.348" v="128" actId="478"/>
          <ac:spMkLst>
            <pc:docMk/>
            <pc:sldMk cId="3413402580" sldId="299"/>
            <ac:spMk id="9" creationId="{B5B89CE8-6F4F-C14A-B604-8BE518B6C47A}"/>
          </ac:spMkLst>
        </pc:spChg>
        <pc:picChg chg="del">
          <ac:chgData name="Sandeep Singh" userId="7812c030-b2e2-4ab7-8bef-d67de638ae69" providerId="ADAL" clId="{BA0BF8FE-92FF-264B-8A3F-FD63D57E6399}" dt="2020-08-22T23:03:54.373" v="129" actId="478"/>
          <ac:picMkLst>
            <pc:docMk/>
            <pc:sldMk cId="3413402580" sldId="299"/>
            <ac:picMk id="455" creationId="{00000000-0000-0000-0000-000000000000}"/>
          </ac:picMkLst>
        </pc:picChg>
        <pc:picChg chg="del">
          <ac:chgData name="Sandeep Singh" userId="7812c030-b2e2-4ab7-8bef-d67de638ae69" providerId="ADAL" clId="{BA0BF8FE-92FF-264B-8A3F-FD63D57E6399}" dt="2020-08-22T23:03:51.968" v="127" actId="478"/>
          <ac:picMkLst>
            <pc:docMk/>
            <pc:sldMk cId="3413402580" sldId="299"/>
            <ac:picMk id="456" creationId="{00000000-0000-0000-0000-000000000000}"/>
          </ac:picMkLst>
        </pc:picChg>
      </pc:sldChg>
      <pc:sldChg chg="delSp modSp mod">
        <pc:chgData name="Sandeep Singh" userId="7812c030-b2e2-4ab7-8bef-d67de638ae69" providerId="ADAL" clId="{BA0BF8FE-92FF-264B-8A3F-FD63D57E6399}" dt="2020-08-22T23:04:05.340" v="134" actId="478"/>
        <pc:sldMkLst>
          <pc:docMk/>
          <pc:sldMk cId="4215600951" sldId="300"/>
        </pc:sldMkLst>
        <pc:spChg chg="del">
          <ac:chgData name="Sandeep Singh" userId="7812c030-b2e2-4ab7-8bef-d67de638ae69" providerId="ADAL" clId="{BA0BF8FE-92FF-264B-8A3F-FD63D57E6399}" dt="2020-08-22T23:04:04.333" v="133" actId="478"/>
          <ac:spMkLst>
            <pc:docMk/>
            <pc:sldMk cId="4215600951" sldId="300"/>
            <ac:spMk id="10" creationId="{CB14C15B-0BA6-7A40-84C4-F87C22C6DAE5}"/>
          </ac:spMkLst>
        </pc:spChg>
        <pc:spChg chg="mod">
          <ac:chgData name="Sandeep Singh" userId="7812c030-b2e2-4ab7-8bef-d67de638ae69" providerId="ADAL" clId="{BA0BF8FE-92FF-264B-8A3F-FD63D57E6399}" dt="2020-08-22T23:04:02.358" v="132" actId="20577"/>
          <ac:spMkLst>
            <pc:docMk/>
            <pc:sldMk cId="4215600951" sldId="300"/>
            <ac:spMk id="463" creationId="{00000000-0000-0000-0000-000000000000}"/>
          </ac:spMkLst>
        </pc:spChg>
        <pc:picChg chg="del">
          <ac:chgData name="Sandeep Singh" userId="7812c030-b2e2-4ab7-8bef-d67de638ae69" providerId="ADAL" clId="{BA0BF8FE-92FF-264B-8A3F-FD63D57E6399}" dt="2020-08-22T23:04:05.340" v="134" actId="478"/>
          <ac:picMkLst>
            <pc:docMk/>
            <pc:sldMk cId="4215600951" sldId="300"/>
            <ac:picMk id="465" creationId="{00000000-0000-0000-0000-000000000000}"/>
          </ac:picMkLst>
        </pc:picChg>
        <pc:picChg chg="del">
          <ac:chgData name="Sandeep Singh" userId="7812c030-b2e2-4ab7-8bef-d67de638ae69" providerId="ADAL" clId="{BA0BF8FE-92FF-264B-8A3F-FD63D57E6399}" dt="2020-08-22T23:03:57.457" v="130" actId="478"/>
          <ac:picMkLst>
            <pc:docMk/>
            <pc:sldMk cId="4215600951" sldId="300"/>
            <ac:picMk id="466" creationId="{00000000-0000-0000-0000-000000000000}"/>
          </ac:picMkLst>
        </pc:picChg>
      </pc:sldChg>
      <pc:sldChg chg="delSp mod">
        <pc:chgData name="Sandeep Singh" userId="7812c030-b2e2-4ab7-8bef-d67de638ae69" providerId="ADAL" clId="{BA0BF8FE-92FF-264B-8A3F-FD63D57E6399}" dt="2020-08-22T23:06:00.106" v="175" actId="478"/>
        <pc:sldMkLst>
          <pc:docMk/>
          <pc:sldMk cId="0" sldId="302"/>
        </pc:sldMkLst>
        <pc:spChg chg="del">
          <ac:chgData name="Sandeep Singh" userId="7812c030-b2e2-4ab7-8bef-d67de638ae69" providerId="ADAL" clId="{BA0BF8FE-92FF-264B-8A3F-FD63D57E6399}" dt="2020-08-22T23:05:58.872" v="174" actId="478"/>
          <ac:spMkLst>
            <pc:docMk/>
            <pc:sldMk cId="0" sldId="302"/>
            <ac:spMk id="12" creationId="{451789A7-B491-4443-AB2E-139EE7AA0774}"/>
          </ac:spMkLst>
        </pc:spChg>
        <pc:picChg chg="del">
          <ac:chgData name="Sandeep Singh" userId="7812c030-b2e2-4ab7-8bef-d67de638ae69" providerId="ADAL" clId="{BA0BF8FE-92FF-264B-8A3F-FD63D57E6399}" dt="2020-08-22T23:06:00.106" v="175" actId="478"/>
          <ac:picMkLst>
            <pc:docMk/>
            <pc:sldMk cId="0" sldId="302"/>
            <ac:picMk id="483" creationId="{00000000-0000-0000-0000-000000000000}"/>
          </ac:picMkLst>
        </pc:picChg>
        <pc:picChg chg="del">
          <ac:chgData name="Sandeep Singh" userId="7812c030-b2e2-4ab7-8bef-d67de638ae69" providerId="ADAL" clId="{BA0BF8FE-92FF-264B-8A3F-FD63D57E6399}" dt="2020-08-22T23:05:56.948" v="173" actId="478"/>
          <ac:picMkLst>
            <pc:docMk/>
            <pc:sldMk cId="0" sldId="302"/>
            <ac:picMk id="484" creationId="{00000000-0000-0000-0000-000000000000}"/>
          </ac:picMkLst>
        </pc:picChg>
      </pc:sldChg>
      <pc:sldChg chg="delSp mod">
        <pc:chgData name="Sandeep Singh" userId="7812c030-b2e2-4ab7-8bef-d67de638ae69" providerId="ADAL" clId="{BA0BF8FE-92FF-264B-8A3F-FD63D57E6399}" dt="2020-08-22T23:06:14.453" v="176" actId="478"/>
        <pc:sldMkLst>
          <pc:docMk/>
          <pc:sldMk cId="0" sldId="303"/>
        </pc:sldMkLst>
        <pc:spChg chg="del">
          <ac:chgData name="Sandeep Singh" userId="7812c030-b2e2-4ab7-8bef-d67de638ae69" providerId="ADAL" clId="{BA0BF8FE-92FF-264B-8A3F-FD63D57E6399}" dt="2020-08-22T23:06:14.453" v="176" actId="478"/>
          <ac:spMkLst>
            <pc:docMk/>
            <pc:sldMk cId="0" sldId="303"/>
            <ac:spMk id="8" creationId="{68DD34D7-7690-204F-9EE0-EAC88ED5C7D2}"/>
          </ac:spMkLst>
        </pc:spChg>
        <pc:picChg chg="del">
          <ac:chgData name="Sandeep Singh" userId="7812c030-b2e2-4ab7-8bef-d67de638ae69" providerId="ADAL" clId="{BA0BF8FE-92FF-264B-8A3F-FD63D57E6399}" dt="2020-08-22T23:06:14.453" v="176" actId="478"/>
          <ac:picMkLst>
            <pc:docMk/>
            <pc:sldMk cId="0" sldId="303"/>
            <ac:picMk id="495" creationId="{00000000-0000-0000-0000-000000000000}"/>
          </ac:picMkLst>
        </pc:picChg>
        <pc:picChg chg="del">
          <ac:chgData name="Sandeep Singh" userId="7812c030-b2e2-4ab7-8bef-d67de638ae69" providerId="ADAL" clId="{BA0BF8FE-92FF-264B-8A3F-FD63D57E6399}" dt="2020-08-22T23:06:14.453" v="176" actId="478"/>
          <ac:picMkLst>
            <pc:docMk/>
            <pc:sldMk cId="0" sldId="303"/>
            <ac:picMk id="496" creationId="{00000000-0000-0000-0000-000000000000}"/>
          </ac:picMkLst>
        </pc:picChg>
      </pc:sldChg>
      <pc:sldChg chg="delSp mod">
        <pc:chgData name="Sandeep Singh" userId="7812c030-b2e2-4ab7-8bef-d67de638ae69" providerId="ADAL" clId="{BA0BF8FE-92FF-264B-8A3F-FD63D57E6399}" dt="2020-08-22T23:06:25.088" v="179" actId="478"/>
        <pc:sldMkLst>
          <pc:docMk/>
          <pc:sldMk cId="0" sldId="304"/>
        </pc:sldMkLst>
        <pc:spChg chg="del">
          <ac:chgData name="Sandeep Singh" userId="7812c030-b2e2-4ab7-8bef-d67de638ae69" providerId="ADAL" clId="{BA0BF8FE-92FF-264B-8A3F-FD63D57E6399}" dt="2020-08-22T23:06:24.089" v="178" actId="478"/>
          <ac:spMkLst>
            <pc:docMk/>
            <pc:sldMk cId="0" sldId="304"/>
            <ac:spMk id="8" creationId="{59CA8824-9853-7242-B2F4-EB0D09C8A6CD}"/>
          </ac:spMkLst>
        </pc:spChg>
        <pc:picChg chg="del">
          <ac:chgData name="Sandeep Singh" userId="7812c030-b2e2-4ab7-8bef-d67de638ae69" providerId="ADAL" clId="{BA0BF8FE-92FF-264B-8A3F-FD63D57E6399}" dt="2020-08-22T23:06:25.088" v="179" actId="478"/>
          <ac:picMkLst>
            <pc:docMk/>
            <pc:sldMk cId="0" sldId="304"/>
            <ac:picMk id="505" creationId="{00000000-0000-0000-0000-000000000000}"/>
          </ac:picMkLst>
        </pc:picChg>
        <pc:picChg chg="del">
          <ac:chgData name="Sandeep Singh" userId="7812c030-b2e2-4ab7-8bef-d67de638ae69" providerId="ADAL" clId="{BA0BF8FE-92FF-264B-8A3F-FD63D57E6399}" dt="2020-08-22T23:06:22.986" v="177" actId="478"/>
          <ac:picMkLst>
            <pc:docMk/>
            <pc:sldMk cId="0" sldId="304"/>
            <ac:picMk id="506" creationId="{00000000-0000-0000-0000-000000000000}"/>
          </ac:picMkLst>
        </pc:picChg>
      </pc:sldChg>
      <pc:sldChg chg="delSp mod">
        <pc:chgData name="Sandeep Singh" userId="7812c030-b2e2-4ab7-8bef-d67de638ae69" providerId="ADAL" clId="{BA0BF8FE-92FF-264B-8A3F-FD63D57E6399}" dt="2020-08-22T23:06:35.395" v="182" actId="478"/>
        <pc:sldMkLst>
          <pc:docMk/>
          <pc:sldMk cId="0" sldId="305"/>
        </pc:sldMkLst>
        <pc:spChg chg="del">
          <ac:chgData name="Sandeep Singh" userId="7812c030-b2e2-4ab7-8bef-d67de638ae69" providerId="ADAL" clId="{BA0BF8FE-92FF-264B-8A3F-FD63D57E6399}" dt="2020-08-22T23:06:32.127" v="180" actId="478"/>
          <ac:spMkLst>
            <pc:docMk/>
            <pc:sldMk cId="0" sldId="305"/>
            <ac:spMk id="9" creationId="{17487B65-48A9-9E48-9BB5-DF883AE0350A}"/>
          </ac:spMkLst>
        </pc:spChg>
        <pc:picChg chg="del">
          <ac:chgData name="Sandeep Singh" userId="7812c030-b2e2-4ab7-8bef-d67de638ae69" providerId="ADAL" clId="{BA0BF8FE-92FF-264B-8A3F-FD63D57E6399}" dt="2020-08-22T23:06:33.564" v="181" actId="478"/>
          <ac:picMkLst>
            <pc:docMk/>
            <pc:sldMk cId="0" sldId="305"/>
            <ac:picMk id="515" creationId="{00000000-0000-0000-0000-000000000000}"/>
          </ac:picMkLst>
        </pc:picChg>
        <pc:picChg chg="del">
          <ac:chgData name="Sandeep Singh" userId="7812c030-b2e2-4ab7-8bef-d67de638ae69" providerId="ADAL" clId="{BA0BF8FE-92FF-264B-8A3F-FD63D57E6399}" dt="2020-08-22T23:06:35.395" v="182" actId="478"/>
          <ac:picMkLst>
            <pc:docMk/>
            <pc:sldMk cId="0" sldId="305"/>
            <ac:picMk id="516" creationId="{00000000-0000-0000-0000-000000000000}"/>
          </ac:picMkLst>
        </pc:picChg>
      </pc:sldChg>
      <pc:sldChg chg="delSp mod">
        <pc:chgData name="Sandeep Singh" userId="7812c030-b2e2-4ab7-8bef-d67de638ae69" providerId="ADAL" clId="{BA0BF8FE-92FF-264B-8A3F-FD63D57E6399}" dt="2020-08-22T23:06:44.221" v="185" actId="478"/>
        <pc:sldMkLst>
          <pc:docMk/>
          <pc:sldMk cId="0" sldId="306"/>
        </pc:sldMkLst>
        <pc:spChg chg="del">
          <ac:chgData name="Sandeep Singh" userId="7812c030-b2e2-4ab7-8bef-d67de638ae69" providerId="ADAL" clId="{BA0BF8FE-92FF-264B-8A3F-FD63D57E6399}" dt="2020-08-22T23:06:41.786" v="183" actId="478"/>
          <ac:spMkLst>
            <pc:docMk/>
            <pc:sldMk cId="0" sldId="306"/>
            <ac:spMk id="8" creationId="{9E19DD00-07CF-DB47-BF79-FFBE7B8E4162}"/>
          </ac:spMkLst>
        </pc:spChg>
        <pc:picChg chg="del">
          <ac:chgData name="Sandeep Singh" userId="7812c030-b2e2-4ab7-8bef-d67de638ae69" providerId="ADAL" clId="{BA0BF8FE-92FF-264B-8A3F-FD63D57E6399}" dt="2020-08-22T23:06:44.221" v="185" actId="478"/>
          <ac:picMkLst>
            <pc:docMk/>
            <pc:sldMk cId="0" sldId="306"/>
            <ac:picMk id="526" creationId="{00000000-0000-0000-0000-000000000000}"/>
          </ac:picMkLst>
        </pc:picChg>
        <pc:picChg chg="del">
          <ac:chgData name="Sandeep Singh" userId="7812c030-b2e2-4ab7-8bef-d67de638ae69" providerId="ADAL" clId="{BA0BF8FE-92FF-264B-8A3F-FD63D57E6399}" dt="2020-08-22T23:06:43.058" v="184" actId="478"/>
          <ac:picMkLst>
            <pc:docMk/>
            <pc:sldMk cId="0" sldId="306"/>
            <ac:picMk id="527" creationId="{00000000-0000-0000-0000-000000000000}"/>
          </ac:picMkLst>
        </pc:picChg>
      </pc:sldChg>
      <pc:sldChg chg="delSp mod">
        <pc:chgData name="Sandeep Singh" userId="7812c030-b2e2-4ab7-8bef-d67de638ae69" providerId="ADAL" clId="{BA0BF8FE-92FF-264B-8A3F-FD63D57E6399}" dt="2020-08-22T23:06:50.877" v="186" actId="478"/>
        <pc:sldMkLst>
          <pc:docMk/>
          <pc:sldMk cId="0" sldId="307"/>
        </pc:sldMkLst>
        <pc:spChg chg="del">
          <ac:chgData name="Sandeep Singh" userId="7812c030-b2e2-4ab7-8bef-d67de638ae69" providerId="ADAL" clId="{BA0BF8FE-92FF-264B-8A3F-FD63D57E6399}" dt="2020-08-22T23:06:50.877" v="186" actId="478"/>
          <ac:spMkLst>
            <pc:docMk/>
            <pc:sldMk cId="0" sldId="307"/>
            <ac:spMk id="9" creationId="{D26A9FDB-EF29-184A-BA6F-E09A2F5F8341}"/>
          </ac:spMkLst>
        </pc:spChg>
        <pc:picChg chg="del">
          <ac:chgData name="Sandeep Singh" userId="7812c030-b2e2-4ab7-8bef-d67de638ae69" providerId="ADAL" clId="{BA0BF8FE-92FF-264B-8A3F-FD63D57E6399}" dt="2020-08-22T23:06:50.877" v="186" actId="478"/>
          <ac:picMkLst>
            <pc:docMk/>
            <pc:sldMk cId="0" sldId="307"/>
            <ac:picMk id="536" creationId="{00000000-0000-0000-0000-000000000000}"/>
          </ac:picMkLst>
        </pc:picChg>
        <pc:picChg chg="del">
          <ac:chgData name="Sandeep Singh" userId="7812c030-b2e2-4ab7-8bef-d67de638ae69" providerId="ADAL" clId="{BA0BF8FE-92FF-264B-8A3F-FD63D57E6399}" dt="2020-08-22T23:06:50.877" v="186" actId="478"/>
          <ac:picMkLst>
            <pc:docMk/>
            <pc:sldMk cId="0" sldId="307"/>
            <ac:picMk id="537" creationId="{00000000-0000-0000-0000-000000000000}"/>
          </ac:picMkLst>
        </pc:picChg>
      </pc:sldChg>
      <pc:sldChg chg="delSp mod">
        <pc:chgData name="Sandeep Singh" userId="7812c030-b2e2-4ab7-8bef-d67de638ae69" providerId="ADAL" clId="{BA0BF8FE-92FF-264B-8A3F-FD63D57E6399}" dt="2020-08-22T23:07:03.188" v="187" actId="478"/>
        <pc:sldMkLst>
          <pc:docMk/>
          <pc:sldMk cId="0" sldId="308"/>
        </pc:sldMkLst>
        <pc:spChg chg="del">
          <ac:chgData name="Sandeep Singh" userId="7812c030-b2e2-4ab7-8bef-d67de638ae69" providerId="ADAL" clId="{BA0BF8FE-92FF-264B-8A3F-FD63D57E6399}" dt="2020-08-22T23:07:03.188" v="187" actId="478"/>
          <ac:spMkLst>
            <pc:docMk/>
            <pc:sldMk cId="0" sldId="308"/>
            <ac:spMk id="10" creationId="{D857B229-B829-8A4D-8E3F-39EB7BCB23B0}"/>
          </ac:spMkLst>
        </pc:spChg>
        <pc:picChg chg="del">
          <ac:chgData name="Sandeep Singh" userId="7812c030-b2e2-4ab7-8bef-d67de638ae69" providerId="ADAL" clId="{BA0BF8FE-92FF-264B-8A3F-FD63D57E6399}" dt="2020-08-22T23:07:03.188" v="187" actId="478"/>
          <ac:picMkLst>
            <pc:docMk/>
            <pc:sldMk cId="0" sldId="308"/>
            <ac:picMk id="547" creationId="{00000000-0000-0000-0000-000000000000}"/>
          </ac:picMkLst>
        </pc:picChg>
        <pc:picChg chg="del">
          <ac:chgData name="Sandeep Singh" userId="7812c030-b2e2-4ab7-8bef-d67de638ae69" providerId="ADAL" clId="{BA0BF8FE-92FF-264B-8A3F-FD63D57E6399}" dt="2020-08-22T23:07:03.188" v="187" actId="478"/>
          <ac:picMkLst>
            <pc:docMk/>
            <pc:sldMk cId="0" sldId="308"/>
            <ac:picMk id="548" creationId="{00000000-0000-0000-0000-000000000000}"/>
          </ac:picMkLst>
        </pc:picChg>
      </pc:sldChg>
      <pc:sldChg chg="delSp modSp mod">
        <pc:chgData name="Sandeep Singh" userId="7812c030-b2e2-4ab7-8bef-d67de638ae69" providerId="ADAL" clId="{BA0BF8FE-92FF-264B-8A3F-FD63D57E6399}" dt="2020-08-22T23:07:13" v="191" actId="478"/>
        <pc:sldMkLst>
          <pc:docMk/>
          <pc:sldMk cId="0" sldId="309"/>
        </pc:sldMkLst>
        <pc:spChg chg="del mod">
          <ac:chgData name="Sandeep Singh" userId="7812c030-b2e2-4ab7-8bef-d67de638ae69" providerId="ADAL" clId="{BA0BF8FE-92FF-264B-8A3F-FD63D57E6399}" dt="2020-08-22T23:07:10.717" v="189" actId="478"/>
          <ac:spMkLst>
            <pc:docMk/>
            <pc:sldMk cId="0" sldId="309"/>
            <ac:spMk id="11" creationId="{9F6B1B61-6356-B148-8465-EAF2AA38F1C8}"/>
          </ac:spMkLst>
        </pc:spChg>
        <pc:picChg chg="del">
          <ac:chgData name="Sandeep Singh" userId="7812c030-b2e2-4ab7-8bef-d67de638ae69" providerId="ADAL" clId="{BA0BF8FE-92FF-264B-8A3F-FD63D57E6399}" dt="2020-08-22T23:07:11.883" v="190" actId="478"/>
          <ac:picMkLst>
            <pc:docMk/>
            <pc:sldMk cId="0" sldId="309"/>
            <ac:picMk id="558" creationId="{00000000-0000-0000-0000-000000000000}"/>
          </ac:picMkLst>
        </pc:picChg>
        <pc:picChg chg="del">
          <ac:chgData name="Sandeep Singh" userId="7812c030-b2e2-4ab7-8bef-d67de638ae69" providerId="ADAL" clId="{BA0BF8FE-92FF-264B-8A3F-FD63D57E6399}" dt="2020-08-22T23:07:13" v="191" actId="478"/>
          <ac:picMkLst>
            <pc:docMk/>
            <pc:sldMk cId="0" sldId="309"/>
            <ac:picMk id="559" creationId="{00000000-0000-0000-0000-000000000000}"/>
          </ac:picMkLst>
        </pc:picChg>
      </pc:sldChg>
      <pc:sldChg chg="delSp mod">
        <pc:chgData name="Sandeep Singh" userId="7812c030-b2e2-4ab7-8bef-d67de638ae69" providerId="ADAL" clId="{BA0BF8FE-92FF-264B-8A3F-FD63D57E6399}" dt="2020-08-22T23:07:25.045" v="193" actId="478"/>
        <pc:sldMkLst>
          <pc:docMk/>
          <pc:sldMk cId="0" sldId="311"/>
        </pc:sldMkLst>
        <pc:spChg chg="del">
          <ac:chgData name="Sandeep Singh" userId="7812c030-b2e2-4ab7-8bef-d67de638ae69" providerId="ADAL" clId="{BA0BF8FE-92FF-264B-8A3F-FD63D57E6399}" dt="2020-08-22T23:07:25.045" v="193" actId="478"/>
          <ac:spMkLst>
            <pc:docMk/>
            <pc:sldMk cId="0" sldId="311"/>
            <ac:spMk id="9" creationId="{23BDD056-9038-A74A-9EC8-35E41439ACE0}"/>
          </ac:spMkLst>
        </pc:spChg>
        <pc:picChg chg="del">
          <ac:chgData name="Sandeep Singh" userId="7812c030-b2e2-4ab7-8bef-d67de638ae69" providerId="ADAL" clId="{BA0BF8FE-92FF-264B-8A3F-FD63D57E6399}" dt="2020-08-22T23:07:25.045" v="193" actId="478"/>
          <ac:picMkLst>
            <pc:docMk/>
            <pc:sldMk cId="0" sldId="311"/>
            <ac:picMk id="580" creationId="{00000000-0000-0000-0000-000000000000}"/>
          </ac:picMkLst>
        </pc:picChg>
        <pc:picChg chg="del">
          <ac:chgData name="Sandeep Singh" userId="7812c030-b2e2-4ab7-8bef-d67de638ae69" providerId="ADAL" clId="{BA0BF8FE-92FF-264B-8A3F-FD63D57E6399}" dt="2020-08-22T23:07:25.045" v="193" actId="478"/>
          <ac:picMkLst>
            <pc:docMk/>
            <pc:sldMk cId="0" sldId="311"/>
            <ac:picMk id="581" creationId="{00000000-0000-0000-0000-000000000000}"/>
          </ac:picMkLst>
        </pc:picChg>
      </pc:sldChg>
      <pc:sldChg chg="delSp mod">
        <pc:chgData name="Sandeep Singh" userId="7812c030-b2e2-4ab7-8bef-d67de638ae69" providerId="ADAL" clId="{BA0BF8FE-92FF-264B-8A3F-FD63D57E6399}" dt="2020-08-22T23:03:41.900" v="123" actId="478"/>
        <pc:sldMkLst>
          <pc:docMk/>
          <pc:sldMk cId="922095251" sldId="312"/>
        </pc:sldMkLst>
        <pc:spChg chg="del">
          <ac:chgData name="Sandeep Singh" userId="7812c030-b2e2-4ab7-8bef-d67de638ae69" providerId="ADAL" clId="{BA0BF8FE-92FF-264B-8A3F-FD63D57E6399}" dt="2020-08-22T23:03:40.795" v="122" actId="478"/>
          <ac:spMkLst>
            <pc:docMk/>
            <pc:sldMk cId="922095251" sldId="312"/>
            <ac:spMk id="13" creationId="{AA29E178-22F2-4541-A12D-E61412E76E1D}"/>
          </ac:spMkLst>
        </pc:spChg>
        <pc:picChg chg="del">
          <ac:chgData name="Sandeep Singh" userId="7812c030-b2e2-4ab7-8bef-d67de638ae69" providerId="ADAL" clId="{BA0BF8FE-92FF-264B-8A3F-FD63D57E6399}" dt="2020-08-22T23:03:41.900" v="123" actId="478"/>
          <ac:picMkLst>
            <pc:docMk/>
            <pc:sldMk cId="922095251" sldId="312"/>
            <ac:picMk id="589" creationId="{00000000-0000-0000-0000-000000000000}"/>
          </ac:picMkLst>
        </pc:picChg>
        <pc:picChg chg="del">
          <ac:chgData name="Sandeep Singh" userId="7812c030-b2e2-4ab7-8bef-d67de638ae69" providerId="ADAL" clId="{BA0BF8FE-92FF-264B-8A3F-FD63D57E6399}" dt="2020-08-22T23:03:39.078" v="121" actId="478"/>
          <ac:picMkLst>
            <pc:docMk/>
            <pc:sldMk cId="922095251" sldId="312"/>
            <ac:picMk id="590" creationId="{00000000-0000-0000-0000-000000000000}"/>
          </ac:picMkLst>
        </pc:picChg>
      </pc:sldChg>
      <pc:sldChg chg="delSp mod">
        <pc:chgData name="Sandeep Singh" userId="7812c030-b2e2-4ab7-8bef-d67de638ae69" providerId="ADAL" clId="{BA0BF8FE-92FF-264B-8A3F-FD63D57E6399}" dt="2020-08-22T23:07:38.611" v="196" actId="478"/>
        <pc:sldMkLst>
          <pc:docMk/>
          <pc:sldMk cId="0" sldId="315"/>
        </pc:sldMkLst>
        <pc:spChg chg="del">
          <ac:chgData name="Sandeep Singh" userId="7812c030-b2e2-4ab7-8bef-d67de638ae69" providerId="ADAL" clId="{BA0BF8FE-92FF-264B-8A3F-FD63D57E6399}" dt="2020-08-22T23:07:37.642" v="195" actId="478"/>
          <ac:spMkLst>
            <pc:docMk/>
            <pc:sldMk cId="0" sldId="315"/>
            <ac:spMk id="11" creationId="{ADD97068-F980-9D45-95D9-EC55A9B35DB6}"/>
          </ac:spMkLst>
        </pc:spChg>
        <pc:picChg chg="del">
          <ac:chgData name="Sandeep Singh" userId="7812c030-b2e2-4ab7-8bef-d67de638ae69" providerId="ADAL" clId="{BA0BF8FE-92FF-264B-8A3F-FD63D57E6399}" dt="2020-08-22T23:07:38.611" v="196" actId="478"/>
          <ac:picMkLst>
            <pc:docMk/>
            <pc:sldMk cId="0" sldId="315"/>
            <ac:picMk id="620" creationId="{00000000-0000-0000-0000-000000000000}"/>
          </ac:picMkLst>
        </pc:picChg>
        <pc:picChg chg="del">
          <ac:chgData name="Sandeep Singh" userId="7812c030-b2e2-4ab7-8bef-d67de638ae69" providerId="ADAL" clId="{BA0BF8FE-92FF-264B-8A3F-FD63D57E6399}" dt="2020-08-22T23:07:36.592" v="194" actId="478"/>
          <ac:picMkLst>
            <pc:docMk/>
            <pc:sldMk cId="0" sldId="315"/>
            <ac:picMk id="621" creationId="{00000000-0000-0000-0000-000000000000}"/>
          </ac:picMkLst>
        </pc:picChg>
      </pc:sldChg>
      <pc:sldChg chg="delSp mod">
        <pc:chgData name="Sandeep Singh" userId="7812c030-b2e2-4ab7-8bef-d67de638ae69" providerId="ADAL" clId="{BA0BF8FE-92FF-264B-8A3F-FD63D57E6399}" dt="2020-08-22T23:04:29.129" v="146" actId="478"/>
        <pc:sldMkLst>
          <pc:docMk/>
          <pc:sldMk cId="3975473224" sldId="321"/>
        </pc:sldMkLst>
        <pc:spChg chg="del">
          <ac:chgData name="Sandeep Singh" userId="7812c030-b2e2-4ab7-8bef-d67de638ae69" providerId="ADAL" clId="{BA0BF8FE-92FF-264B-8A3F-FD63D57E6399}" dt="2020-08-22T23:04:27.890" v="145" actId="478"/>
          <ac:spMkLst>
            <pc:docMk/>
            <pc:sldMk cId="3975473224" sldId="321"/>
            <ac:spMk id="11" creationId="{72FB3385-A2A1-9043-88E6-ADAA790C5851}"/>
          </ac:spMkLst>
        </pc:spChg>
        <pc:picChg chg="del">
          <ac:chgData name="Sandeep Singh" userId="7812c030-b2e2-4ab7-8bef-d67de638ae69" providerId="ADAL" clId="{BA0BF8FE-92FF-264B-8A3F-FD63D57E6399}" dt="2020-08-22T23:04:29.129" v="146" actId="478"/>
          <ac:picMkLst>
            <pc:docMk/>
            <pc:sldMk cId="3975473224" sldId="321"/>
            <ac:picMk id="301" creationId="{00000000-0000-0000-0000-000000000000}"/>
          </ac:picMkLst>
        </pc:picChg>
        <pc:picChg chg="del">
          <ac:chgData name="Sandeep Singh" userId="7812c030-b2e2-4ab7-8bef-d67de638ae69" providerId="ADAL" clId="{BA0BF8FE-92FF-264B-8A3F-FD63D57E6399}" dt="2020-08-22T23:04:26.676" v="144" actId="478"/>
          <ac:picMkLst>
            <pc:docMk/>
            <pc:sldMk cId="3975473224" sldId="321"/>
            <ac:picMk id="302" creationId="{00000000-0000-0000-0000-000000000000}"/>
          </ac:picMkLst>
        </pc:picChg>
      </pc:sldChg>
      <pc:sldChg chg="delSp modSp mod">
        <pc:chgData name="Sandeep Singh" userId="7812c030-b2e2-4ab7-8bef-d67de638ae69" providerId="ADAL" clId="{BA0BF8FE-92FF-264B-8A3F-FD63D57E6399}" dt="2020-08-22T23:04:34.551" v="150" actId="478"/>
        <pc:sldMkLst>
          <pc:docMk/>
          <pc:sldMk cId="1138301190" sldId="322"/>
        </pc:sldMkLst>
        <pc:spChg chg="del mod">
          <ac:chgData name="Sandeep Singh" userId="7812c030-b2e2-4ab7-8bef-d67de638ae69" providerId="ADAL" clId="{BA0BF8FE-92FF-264B-8A3F-FD63D57E6399}" dt="2020-08-22T23:04:33.196" v="149" actId="478"/>
          <ac:spMkLst>
            <pc:docMk/>
            <pc:sldMk cId="1138301190" sldId="322"/>
            <ac:spMk id="12" creationId="{A7985C9A-F190-4C4F-9F28-205502AA9285}"/>
          </ac:spMkLst>
        </pc:spChg>
        <pc:picChg chg="del">
          <ac:chgData name="Sandeep Singh" userId="7812c030-b2e2-4ab7-8bef-d67de638ae69" providerId="ADAL" clId="{BA0BF8FE-92FF-264B-8A3F-FD63D57E6399}" dt="2020-08-22T23:04:34.551" v="150" actId="478"/>
          <ac:picMkLst>
            <pc:docMk/>
            <pc:sldMk cId="1138301190" sldId="322"/>
            <ac:picMk id="311" creationId="{00000000-0000-0000-0000-000000000000}"/>
          </ac:picMkLst>
        </pc:picChg>
        <pc:picChg chg="del">
          <ac:chgData name="Sandeep Singh" userId="7812c030-b2e2-4ab7-8bef-d67de638ae69" providerId="ADAL" clId="{BA0BF8FE-92FF-264B-8A3F-FD63D57E6399}" dt="2020-08-22T23:04:31.174" v="147" actId="478"/>
          <ac:picMkLst>
            <pc:docMk/>
            <pc:sldMk cId="1138301190" sldId="322"/>
            <ac:picMk id="312" creationId="{00000000-0000-0000-0000-000000000000}"/>
          </ac:picMkLst>
        </pc:picChg>
      </pc:sldChg>
      <pc:sldChg chg="delSp mod">
        <pc:chgData name="Sandeep Singh" userId="7812c030-b2e2-4ab7-8bef-d67de638ae69" providerId="ADAL" clId="{BA0BF8FE-92FF-264B-8A3F-FD63D57E6399}" dt="2020-08-22T23:04:11.140" v="137" actId="478"/>
        <pc:sldMkLst>
          <pc:docMk/>
          <pc:sldMk cId="3605338387" sldId="323"/>
        </pc:sldMkLst>
        <pc:spChg chg="del">
          <ac:chgData name="Sandeep Singh" userId="7812c030-b2e2-4ab7-8bef-d67de638ae69" providerId="ADAL" clId="{BA0BF8FE-92FF-264B-8A3F-FD63D57E6399}" dt="2020-08-22T23:04:10.099" v="136" actId="478"/>
          <ac:spMkLst>
            <pc:docMk/>
            <pc:sldMk cId="3605338387" sldId="323"/>
            <ac:spMk id="7" creationId="{BAB42F9B-B9BE-794B-8F43-BA96BD331D5C}"/>
          </ac:spMkLst>
        </pc:spChg>
        <pc:picChg chg="del">
          <ac:chgData name="Sandeep Singh" userId="7812c030-b2e2-4ab7-8bef-d67de638ae69" providerId="ADAL" clId="{BA0BF8FE-92FF-264B-8A3F-FD63D57E6399}" dt="2020-08-22T23:04:11.140" v="137" actId="478"/>
          <ac:picMkLst>
            <pc:docMk/>
            <pc:sldMk cId="3605338387" sldId="323"/>
            <ac:picMk id="416" creationId="{00000000-0000-0000-0000-000000000000}"/>
          </ac:picMkLst>
        </pc:picChg>
        <pc:picChg chg="del">
          <ac:chgData name="Sandeep Singh" userId="7812c030-b2e2-4ab7-8bef-d67de638ae69" providerId="ADAL" clId="{BA0BF8FE-92FF-264B-8A3F-FD63D57E6399}" dt="2020-08-22T23:04:07.445" v="135" actId="478"/>
          <ac:picMkLst>
            <pc:docMk/>
            <pc:sldMk cId="3605338387" sldId="323"/>
            <ac:picMk id="417" creationId="{00000000-0000-0000-0000-000000000000}"/>
          </ac:picMkLst>
        </pc:picChg>
      </pc:sldChg>
      <pc:sldChg chg="delSp mod">
        <pc:chgData name="Sandeep Singh" userId="7812c030-b2e2-4ab7-8bef-d67de638ae69" providerId="ADAL" clId="{BA0BF8FE-92FF-264B-8A3F-FD63D57E6399}" dt="2020-08-22T23:05:13.859" v="159" actId="478"/>
        <pc:sldMkLst>
          <pc:docMk/>
          <pc:sldMk cId="3980201585" sldId="324"/>
        </pc:sldMkLst>
        <pc:spChg chg="del">
          <ac:chgData name="Sandeep Singh" userId="7812c030-b2e2-4ab7-8bef-d67de638ae69" providerId="ADAL" clId="{BA0BF8FE-92FF-264B-8A3F-FD63D57E6399}" dt="2020-08-22T23:05:13.859" v="159" actId="478"/>
          <ac:spMkLst>
            <pc:docMk/>
            <pc:sldMk cId="3980201585" sldId="324"/>
            <ac:spMk id="13" creationId="{EC39E7E5-04FE-8747-8A66-A574EAED17AA}"/>
          </ac:spMkLst>
        </pc:spChg>
        <pc:picChg chg="del">
          <ac:chgData name="Sandeep Singh" userId="7812c030-b2e2-4ab7-8bef-d67de638ae69" providerId="ADAL" clId="{BA0BF8FE-92FF-264B-8A3F-FD63D57E6399}" dt="2020-08-22T23:05:13.859" v="159" actId="478"/>
          <ac:picMkLst>
            <pc:docMk/>
            <pc:sldMk cId="3980201585" sldId="324"/>
            <ac:picMk id="396" creationId="{00000000-0000-0000-0000-000000000000}"/>
          </ac:picMkLst>
        </pc:picChg>
        <pc:picChg chg="del">
          <ac:chgData name="Sandeep Singh" userId="7812c030-b2e2-4ab7-8bef-d67de638ae69" providerId="ADAL" clId="{BA0BF8FE-92FF-264B-8A3F-FD63D57E6399}" dt="2020-08-22T23:05:13.859" v="159" actId="478"/>
          <ac:picMkLst>
            <pc:docMk/>
            <pc:sldMk cId="3980201585" sldId="324"/>
            <ac:picMk id="397" creationId="{00000000-0000-0000-0000-000000000000}"/>
          </ac:picMkLst>
        </pc:picChg>
      </pc:sldChg>
      <pc:sldChg chg="delSp mod">
        <pc:chgData name="Sandeep Singh" userId="7812c030-b2e2-4ab7-8bef-d67de638ae69" providerId="ADAL" clId="{BA0BF8FE-92FF-264B-8A3F-FD63D57E6399}" dt="2020-08-22T23:07:17.667" v="192" actId="478"/>
        <pc:sldMkLst>
          <pc:docMk/>
          <pc:sldMk cId="460086386" sldId="327"/>
        </pc:sldMkLst>
        <pc:spChg chg="del">
          <ac:chgData name="Sandeep Singh" userId="7812c030-b2e2-4ab7-8bef-d67de638ae69" providerId="ADAL" clId="{BA0BF8FE-92FF-264B-8A3F-FD63D57E6399}" dt="2020-08-22T23:07:17.667" v="192" actId="478"/>
          <ac:spMkLst>
            <pc:docMk/>
            <pc:sldMk cId="460086386" sldId="327"/>
            <ac:spMk id="7" creationId="{6018831E-0D58-AB44-9A2C-4490145F3DB5}"/>
          </ac:spMkLst>
        </pc:spChg>
        <pc:picChg chg="del">
          <ac:chgData name="Sandeep Singh" userId="7812c030-b2e2-4ab7-8bef-d67de638ae69" providerId="ADAL" clId="{BA0BF8FE-92FF-264B-8A3F-FD63D57E6399}" dt="2020-08-22T23:07:17.667" v="192" actId="478"/>
          <ac:picMkLst>
            <pc:docMk/>
            <pc:sldMk cId="460086386" sldId="327"/>
            <ac:picMk id="476" creationId="{00000000-0000-0000-0000-000000000000}"/>
          </ac:picMkLst>
        </pc:picChg>
        <pc:picChg chg="del">
          <ac:chgData name="Sandeep Singh" userId="7812c030-b2e2-4ab7-8bef-d67de638ae69" providerId="ADAL" clId="{BA0BF8FE-92FF-264B-8A3F-FD63D57E6399}" dt="2020-08-22T23:07:17.667" v="192" actId="478"/>
          <ac:picMkLst>
            <pc:docMk/>
            <pc:sldMk cId="460086386" sldId="327"/>
            <ac:picMk id="477" creationId="{00000000-0000-0000-0000-000000000000}"/>
          </ac:picMkLst>
        </pc:picChg>
      </pc:sldChg>
      <pc:sldChg chg="delSp mod">
        <pc:chgData name="Sandeep Singh" userId="7812c030-b2e2-4ab7-8bef-d67de638ae69" providerId="ADAL" clId="{BA0BF8FE-92FF-264B-8A3F-FD63D57E6399}" dt="2020-08-22T23:04:39.286" v="151" actId="478"/>
        <pc:sldMkLst>
          <pc:docMk/>
          <pc:sldMk cId="3281904662" sldId="337"/>
        </pc:sldMkLst>
        <pc:spChg chg="del">
          <ac:chgData name="Sandeep Singh" userId="7812c030-b2e2-4ab7-8bef-d67de638ae69" providerId="ADAL" clId="{BA0BF8FE-92FF-264B-8A3F-FD63D57E6399}" dt="2020-08-22T23:04:39.286" v="151" actId="478"/>
          <ac:spMkLst>
            <pc:docMk/>
            <pc:sldMk cId="3281904662" sldId="337"/>
            <ac:spMk id="11" creationId="{6B74F3EA-4C44-4E4D-B71A-20FB7041E297}"/>
          </ac:spMkLst>
        </pc:spChg>
        <pc:picChg chg="del">
          <ac:chgData name="Sandeep Singh" userId="7812c030-b2e2-4ab7-8bef-d67de638ae69" providerId="ADAL" clId="{BA0BF8FE-92FF-264B-8A3F-FD63D57E6399}" dt="2020-08-22T23:04:39.286" v="151" actId="478"/>
          <ac:picMkLst>
            <pc:docMk/>
            <pc:sldMk cId="3281904662" sldId="337"/>
            <ac:picMk id="311" creationId="{00000000-0000-0000-0000-000000000000}"/>
          </ac:picMkLst>
        </pc:picChg>
        <pc:picChg chg="del">
          <ac:chgData name="Sandeep Singh" userId="7812c030-b2e2-4ab7-8bef-d67de638ae69" providerId="ADAL" clId="{BA0BF8FE-92FF-264B-8A3F-FD63D57E6399}" dt="2020-08-22T23:04:39.286" v="151" actId="478"/>
          <ac:picMkLst>
            <pc:docMk/>
            <pc:sldMk cId="3281904662" sldId="337"/>
            <ac:picMk id="312" creationId="{00000000-0000-0000-0000-000000000000}"/>
          </ac:picMkLst>
        </pc:picChg>
      </pc:sldChg>
      <pc:sldChg chg="delSp mod">
        <pc:chgData name="Sandeep Singh" userId="7812c030-b2e2-4ab7-8bef-d67de638ae69" providerId="ADAL" clId="{BA0BF8FE-92FF-264B-8A3F-FD63D57E6399}" dt="2020-08-22T23:07:43.714" v="197" actId="478"/>
        <pc:sldMkLst>
          <pc:docMk/>
          <pc:sldMk cId="3426221658" sldId="338"/>
        </pc:sldMkLst>
        <pc:spChg chg="del">
          <ac:chgData name="Sandeep Singh" userId="7812c030-b2e2-4ab7-8bef-d67de638ae69" providerId="ADAL" clId="{BA0BF8FE-92FF-264B-8A3F-FD63D57E6399}" dt="2020-08-22T23:07:43.714" v="197" actId="478"/>
          <ac:spMkLst>
            <pc:docMk/>
            <pc:sldMk cId="3426221658" sldId="338"/>
            <ac:spMk id="7" creationId="{11AE7941-0499-FA47-9A4F-E221F5284E00}"/>
          </ac:spMkLst>
        </pc:spChg>
        <pc:picChg chg="del">
          <ac:chgData name="Sandeep Singh" userId="7812c030-b2e2-4ab7-8bef-d67de638ae69" providerId="ADAL" clId="{BA0BF8FE-92FF-264B-8A3F-FD63D57E6399}" dt="2020-08-22T23:07:43.714" v="197" actId="478"/>
          <ac:picMkLst>
            <pc:docMk/>
            <pc:sldMk cId="3426221658" sldId="338"/>
            <ac:picMk id="476" creationId="{00000000-0000-0000-0000-000000000000}"/>
          </ac:picMkLst>
        </pc:picChg>
        <pc:picChg chg="del">
          <ac:chgData name="Sandeep Singh" userId="7812c030-b2e2-4ab7-8bef-d67de638ae69" providerId="ADAL" clId="{BA0BF8FE-92FF-264B-8A3F-FD63D57E6399}" dt="2020-08-22T23:07:43.714" v="197" actId="478"/>
          <ac:picMkLst>
            <pc:docMk/>
            <pc:sldMk cId="3426221658" sldId="338"/>
            <ac:picMk id="477" creationId="{00000000-0000-0000-0000-000000000000}"/>
          </ac:picMkLst>
        </pc:picChg>
      </pc:sldChg>
      <pc:sldChg chg="modSp add mod">
        <pc:chgData name="Sandeep Singh" userId="7812c030-b2e2-4ab7-8bef-d67de638ae69" providerId="ADAL" clId="{BA0BF8FE-92FF-264B-8A3F-FD63D57E6399}" dt="2020-08-22T23:08:59.500" v="247" actId="20577"/>
        <pc:sldMkLst>
          <pc:docMk/>
          <pc:sldMk cId="867295784" sldId="339"/>
        </pc:sldMkLst>
        <pc:spChg chg="mod">
          <ac:chgData name="Sandeep Singh" userId="7812c030-b2e2-4ab7-8bef-d67de638ae69" providerId="ADAL" clId="{BA0BF8FE-92FF-264B-8A3F-FD63D57E6399}" dt="2020-08-22T23:08:59.500" v="247" actId="20577"/>
          <ac:spMkLst>
            <pc:docMk/>
            <pc:sldMk cId="867295784" sldId="339"/>
            <ac:spMk id="3" creationId="{0A17F6A6-9C98-DA42-A2DB-4748D6EDCCF8}"/>
          </ac:spMkLst>
        </pc:spChg>
      </pc:sldChg>
      <pc:sldMasterChg chg="delSp mod modSldLayout">
        <pc:chgData name="Sandeep Singh" userId="7812c030-b2e2-4ab7-8bef-d67de638ae69" providerId="ADAL" clId="{BA0BF8FE-92FF-264B-8A3F-FD63D57E6399}" dt="2020-08-22T22:59:06.843" v="16" actId="478"/>
        <pc:sldMasterMkLst>
          <pc:docMk/>
          <pc:sldMasterMk cId="0" sldId="2147483648"/>
        </pc:sldMasterMkLst>
        <pc:spChg chg="del">
          <ac:chgData name="Sandeep Singh" userId="7812c030-b2e2-4ab7-8bef-d67de638ae69" providerId="ADAL" clId="{BA0BF8FE-92FF-264B-8A3F-FD63D57E6399}" dt="2020-08-22T22:59:00.179" v="15" actId="478"/>
          <ac:spMkLst>
            <pc:docMk/>
            <pc:sldMasterMk cId="0" sldId="2147483648"/>
            <ac:spMk id="6" creationId="{00000000-0000-0000-0000-000000000000}"/>
          </ac:spMkLst>
        </pc:spChg>
        <pc:spChg chg="del">
          <ac:chgData name="Sandeep Singh" userId="7812c030-b2e2-4ab7-8bef-d67de638ae69" providerId="ADAL" clId="{BA0BF8FE-92FF-264B-8A3F-FD63D57E6399}" dt="2020-08-22T22:59:06.843" v="16" actId="478"/>
          <ac:spMkLst>
            <pc:docMk/>
            <pc:sldMasterMk cId="0" sldId="2147483648"/>
            <ac:spMk id="8" creationId="{00000000-0000-0000-0000-000000000000}"/>
          </ac:spMkLst>
        </pc:spChg>
        <pc:picChg chg="del">
          <ac:chgData name="Sandeep Singh" userId="7812c030-b2e2-4ab7-8bef-d67de638ae69" providerId="ADAL" clId="{BA0BF8FE-92FF-264B-8A3F-FD63D57E6399}" dt="2020-08-22T22:58:52.864" v="14" actId="478"/>
          <ac:picMkLst>
            <pc:docMk/>
            <pc:sldMasterMk cId="0" sldId="2147483648"/>
            <ac:picMk id="4" creationId="{00000000-0000-0000-0000-000000000000}"/>
          </ac:picMkLst>
        </pc:picChg>
        <pc:picChg chg="del">
          <ac:chgData name="Sandeep Singh" userId="7812c030-b2e2-4ab7-8bef-d67de638ae69" providerId="ADAL" clId="{BA0BF8FE-92FF-264B-8A3F-FD63D57E6399}" dt="2020-08-22T22:58:51.469" v="13" actId="478"/>
          <ac:picMkLst>
            <pc:docMk/>
            <pc:sldMasterMk cId="0" sldId="2147483648"/>
            <ac:picMk id="5" creationId="{00000000-0000-0000-0000-000000000000}"/>
          </ac:picMkLst>
        </pc:picChg>
        <pc:sldLayoutChg chg="delSp mod">
          <pc:chgData name="Sandeep Singh" userId="7812c030-b2e2-4ab7-8bef-d67de638ae69" providerId="ADAL" clId="{BA0BF8FE-92FF-264B-8A3F-FD63D57E6399}" dt="2020-08-22T22:58:10.629" v="2" actId="478"/>
          <pc:sldLayoutMkLst>
            <pc:docMk/>
            <pc:sldMasterMk cId="0" sldId="2147483648"/>
            <pc:sldLayoutMk cId="0" sldId="2147483649"/>
          </pc:sldLayoutMkLst>
          <pc:picChg chg="del">
            <ac:chgData name="Sandeep Singh" userId="7812c030-b2e2-4ab7-8bef-d67de638ae69" providerId="ADAL" clId="{BA0BF8FE-92FF-264B-8A3F-FD63D57E6399}" dt="2020-08-22T22:58:07.849" v="0" actId="478"/>
            <ac:picMkLst>
              <pc:docMk/>
              <pc:sldMasterMk cId="0" sldId="2147483648"/>
              <pc:sldLayoutMk cId="0" sldId="2147483649"/>
              <ac:picMk id="16" creationId="{00000000-0000-0000-0000-000000000000}"/>
            </ac:picMkLst>
          </pc:picChg>
          <pc:picChg chg="del">
            <ac:chgData name="Sandeep Singh" userId="7812c030-b2e2-4ab7-8bef-d67de638ae69" providerId="ADAL" clId="{BA0BF8FE-92FF-264B-8A3F-FD63D57E6399}" dt="2020-08-22T22:58:10.629" v="2" actId="478"/>
            <ac:picMkLst>
              <pc:docMk/>
              <pc:sldMasterMk cId="0" sldId="2147483648"/>
              <pc:sldLayoutMk cId="0" sldId="2147483649"/>
              <ac:picMk id="17" creationId="{00000000-0000-0000-0000-000000000000}"/>
            </ac:picMkLst>
          </pc:picChg>
          <pc:picChg chg="del">
            <ac:chgData name="Sandeep Singh" userId="7812c030-b2e2-4ab7-8bef-d67de638ae69" providerId="ADAL" clId="{BA0BF8FE-92FF-264B-8A3F-FD63D57E6399}" dt="2020-08-22T22:58:09.381" v="1" actId="478"/>
            <ac:picMkLst>
              <pc:docMk/>
              <pc:sldMasterMk cId="0" sldId="2147483648"/>
              <pc:sldLayoutMk cId="0" sldId="2147483649"/>
              <ac:picMk id="18" creationId="{00000000-0000-0000-0000-000000000000}"/>
            </ac:picMkLst>
          </pc:picChg>
        </pc:sldLayoutChg>
        <pc:sldLayoutChg chg="addSp delSp modSp mod">
          <pc:chgData name="Sandeep Singh" userId="7812c030-b2e2-4ab7-8bef-d67de638ae69" providerId="ADAL" clId="{BA0BF8FE-92FF-264B-8A3F-FD63D57E6399}" dt="2020-08-22T22:58:47.010" v="12" actId="478"/>
          <pc:sldLayoutMkLst>
            <pc:docMk/>
            <pc:sldMasterMk cId="0" sldId="2147483648"/>
            <pc:sldLayoutMk cId="0" sldId="2147483650"/>
          </pc:sldLayoutMkLst>
          <pc:spChg chg="add del mod">
            <ac:chgData name="Sandeep Singh" userId="7812c030-b2e2-4ab7-8bef-d67de638ae69" providerId="ADAL" clId="{BA0BF8FE-92FF-264B-8A3F-FD63D57E6399}" dt="2020-08-22T22:58:18.333" v="5"/>
            <ac:spMkLst>
              <pc:docMk/>
              <pc:sldMasterMk cId="0" sldId="2147483648"/>
              <pc:sldLayoutMk cId="0" sldId="2147483650"/>
              <ac:spMk id="2" creationId="{B23E0B83-3C46-E940-B789-7FC4568E0731}"/>
            </ac:spMkLst>
          </pc:spChg>
          <pc:spChg chg="add del mod">
            <ac:chgData name="Sandeep Singh" userId="7812c030-b2e2-4ab7-8bef-d67de638ae69" providerId="ADAL" clId="{BA0BF8FE-92FF-264B-8A3F-FD63D57E6399}" dt="2020-08-22T22:58:36.217" v="10" actId="478"/>
            <ac:spMkLst>
              <pc:docMk/>
              <pc:sldMasterMk cId="0" sldId="2147483648"/>
              <pc:sldLayoutMk cId="0" sldId="2147483650"/>
              <ac:spMk id="3" creationId="{438C3AAA-B5CE-7F47-A961-90F76EE8FE96}"/>
            </ac:spMkLst>
          </pc:spChg>
          <pc:spChg chg="add del mod">
            <ac:chgData name="Sandeep Singh" userId="7812c030-b2e2-4ab7-8bef-d67de638ae69" providerId="ADAL" clId="{BA0BF8FE-92FF-264B-8A3F-FD63D57E6399}" dt="2020-08-22T22:58:47.010" v="12" actId="478"/>
            <ac:spMkLst>
              <pc:docMk/>
              <pc:sldMasterMk cId="0" sldId="2147483648"/>
              <pc:sldLayoutMk cId="0" sldId="2147483650"/>
              <ac:spMk id="28" creationId="{00000000-0000-0000-0000-000000000000}"/>
            </ac:spMkLst>
          </pc:spChg>
          <pc:spChg chg="del">
            <ac:chgData name="Sandeep Singh" userId="7812c030-b2e2-4ab7-8bef-d67de638ae69" providerId="ADAL" clId="{BA0BF8FE-92FF-264B-8A3F-FD63D57E6399}" dt="2020-08-22T22:58:19.844" v="6" actId="478"/>
            <ac:spMkLst>
              <pc:docMk/>
              <pc:sldMasterMk cId="0" sldId="2147483648"/>
              <pc:sldLayoutMk cId="0" sldId="2147483650"/>
              <ac:spMk id="30" creationId="{00000000-0000-0000-0000-000000000000}"/>
            </ac:spMkLst>
          </pc:sp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7" name="Shape 3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584200" latinLnBrk="0">
      <a:defRPr sz="2200">
        <a:latin typeface="Lucida Grande"/>
        <a:ea typeface="Lucida Grande"/>
        <a:cs typeface="Lucida Grande"/>
        <a:sym typeface="Lucida Grande"/>
      </a:defRPr>
    </a:lvl1pPr>
    <a:lvl2pPr indent="228600" defTabSz="584200" latinLnBrk="0">
      <a:defRPr sz="2200">
        <a:latin typeface="Lucida Grande"/>
        <a:ea typeface="Lucida Grande"/>
        <a:cs typeface="Lucida Grande"/>
        <a:sym typeface="Lucida Grande"/>
      </a:defRPr>
    </a:lvl2pPr>
    <a:lvl3pPr indent="457200" defTabSz="584200" latinLnBrk="0">
      <a:defRPr sz="2200">
        <a:latin typeface="Lucida Grande"/>
        <a:ea typeface="Lucida Grande"/>
        <a:cs typeface="Lucida Grande"/>
        <a:sym typeface="Lucida Grande"/>
      </a:defRPr>
    </a:lvl3pPr>
    <a:lvl4pPr indent="685800" defTabSz="584200" latinLnBrk="0">
      <a:defRPr sz="2200">
        <a:latin typeface="Lucida Grande"/>
        <a:ea typeface="Lucida Grande"/>
        <a:cs typeface="Lucida Grande"/>
        <a:sym typeface="Lucida Grande"/>
      </a:defRPr>
    </a:lvl4pPr>
    <a:lvl5pPr indent="914400" defTabSz="584200" latinLnBrk="0">
      <a:defRPr sz="2200">
        <a:latin typeface="Lucida Grande"/>
        <a:ea typeface="Lucida Grande"/>
        <a:cs typeface="Lucida Grande"/>
        <a:sym typeface="Lucida Grande"/>
      </a:defRPr>
    </a:lvl5pPr>
    <a:lvl6pPr indent="1143000" defTabSz="584200" latinLnBrk="0">
      <a:defRPr sz="2200">
        <a:latin typeface="Lucida Grande"/>
        <a:ea typeface="Lucida Grande"/>
        <a:cs typeface="Lucida Grande"/>
        <a:sym typeface="Lucida Grande"/>
      </a:defRPr>
    </a:lvl6pPr>
    <a:lvl7pPr indent="1371600" defTabSz="584200" latinLnBrk="0">
      <a:defRPr sz="2200">
        <a:latin typeface="Lucida Grande"/>
        <a:ea typeface="Lucida Grande"/>
        <a:cs typeface="Lucida Grande"/>
        <a:sym typeface="Lucida Grande"/>
      </a:defRPr>
    </a:lvl7pPr>
    <a:lvl8pPr indent="1600200" defTabSz="584200" latinLnBrk="0">
      <a:defRPr sz="2200">
        <a:latin typeface="Lucida Grande"/>
        <a:ea typeface="Lucida Grande"/>
        <a:cs typeface="Lucida Grande"/>
        <a:sym typeface="Lucida Grande"/>
      </a:defRPr>
    </a:lvl8pPr>
    <a:lvl9pPr indent="1828800" defTabSz="584200" latinLnBrk="0">
      <a:defRPr sz="2200">
        <a:latin typeface="Lucida Grande"/>
        <a:ea typeface="Lucida Grande"/>
        <a:cs typeface="Lucida Grande"/>
        <a:sym typeface="Lucida Grand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5" name="Shape 18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40639" marR="40639" defTabSz="457200">
              <a:spcBef>
                <a:spcPts val="400"/>
              </a:spcBef>
              <a:buClr>
                <a:srgbClr val="000000"/>
              </a:buClr>
              <a:buFont typeface="Calibri"/>
              <a:defRPr sz="1200"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Show the Python’s advantages. Compare them with English to make Python more familiar to students.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17" name="Shape 31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40639" marR="40639" defTabSz="457200">
              <a:spcBef>
                <a:spcPts val="400"/>
              </a:spcBef>
              <a:buClr>
                <a:srgbClr val="000000"/>
              </a:buClr>
              <a:buFont typeface="Calibri"/>
              <a:defRPr sz="1200"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Show how the comparison operators work with the examples in the table.</a:t>
            </a:r>
          </a:p>
        </p:txBody>
      </p:sp>
    </p:spTree>
    <p:extLst>
      <p:ext uri="{BB962C8B-B14F-4D97-AF65-F5344CB8AC3E}">
        <p14:creationId xmlns:p14="http://schemas.microsoft.com/office/powerpoint/2010/main" val="2938961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78" name="Shape 27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40639" marR="40639" defTabSz="457200">
              <a:spcBef>
                <a:spcPts val="400"/>
              </a:spcBef>
              <a:buClr>
                <a:srgbClr val="000000"/>
              </a:buClr>
              <a:buFont typeface="Calibri"/>
              <a:defRPr sz="1200"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We introduce the five standard data types in Python here. In the following slices, we will study them in more detail.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Shape 33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36" name="Shape 33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40639" marR="40639" defTabSz="457200">
              <a:spcBef>
                <a:spcPts val="400"/>
              </a:spcBef>
              <a:buClr>
                <a:srgbClr val="000000"/>
              </a:buClr>
              <a:buFont typeface="Calibri"/>
              <a:defRPr sz="1200"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Provide an example for number variables.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Shape 37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79" name="Shape 37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40639" marR="40639" defTabSz="457200">
              <a:spcBef>
                <a:spcPts val="400"/>
              </a:spcBef>
              <a:buClr>
                <a:srgbClr val="000000"/>
              </a:buClr>
              <a:buFont typeface="Calibri"/>
              <a:defRPr sz="1200"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Show the concept of lists, and show an example.</a:t>
            </a:r>
          </a:p>
        </p:txBody>
      </p:sp>
    </p:spTree>
    <p:extLst>
      <p:ext uri="{BB962C8B-B14F-4D97-AF65-F5344CB8AC3E}">
        <p14:creationId xmlns:p14="http://schemas.microsoft.com/office/powerpoint/2010/main" val="36435682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Shape 391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92" name="Shape 39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40639" marR="40639" defTabSz="457200">
              <a:spcBef>
                <a:spcPts val="400"/>
              </a:spcBef>
              <a:buClr>
                <a:srgbClr val="000000"/>
              </a:buClr>
              <a:buFont typeface="Calibri"/>
              <a:defRPr sz="1200"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Another example for list variables.</a:t>
            </a:r>
          </a:p>
        </p:txBody>
      </p:sp>
    </p:spTree>
    <p:extLst>
      <p:ext uri="{BB962C8B-B14F-4D97-AF65-F5344CB8AC3E}">
        <p14:creationId xmlns:p14="http://schemas.microsoft.com/office/powerpoint/2010/main" val="41886182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Shape 411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12" name="Shape 41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40639" marR="40639" defTabSz="457200">
              <a:spcBef>
                <a:spcPts val="400"/>
              </a:spcBef>
              <a:buClr>
                <a:srgbClr val="000000"/>
              </a:buClr>
              <a:buFont typeface="Calibri"/>
              <a:defRPr sz="1200"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Another example for string variables.</a:t>
            </a:r>
          </a:p>
        </p:txBody>
      </p:sp>
    </p:spTree>
    <p:extLst>
      <p:ext uri="{BB962C8B-B14F-4D97-AF65-F5344CB8AC3E}">
        <p14:creationId xmlns:p14="http://schemas.microsoft.com/office/powerpoint/2010/main" val="11971126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Shape 40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03" name="Shape 40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40639" marR="40639" defTabSz="457200">
              <a:spcBef>
                <a:spcPts val="400"/>
              </a:spcBef>
              <a:buClr>
                <a:srgbClr val="000000"/>
              </a:buClr>
              <a:buFont typeface="Calibri"/>
              <a:defRPr sz="1200"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Another example for list variables.</a:t>
            </a:r>
          </a:p>
        </p:txBody>
      </p:sp>
    </p:spTree>
    <p:extLst>
      <p:ext uri="{BB962C8B-B14F-4D97-AF65-F5344CB8AC3E}">
        <p14:creationId xmlns:p14="http://schemas.microsoft.com/office/powerpoint/2010/main" val="27003613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Shape 34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46" name="Shape 34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40639" marR="40639" defTabSz="457200">
              <a:spcBef>
                <a:spcPts val="400"/>
              </a:spcBef>
              <a:buClr>
                <a:srgbClr val="000000"/>
              </a:buClr>
              <a:buFont typeface="Calibri"/>
              <a:defRPr sz="1200"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Show the concept of strings, and show an example.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Shape 359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60" name="Shape 36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40639" marR="40639" defTabSz="457200">
              <a:spcBef>
                <a:spcPts val="400"/>
              </a:spcBef>
              <a:buClr>
                <a:srgbClr val="000000"/>
              </a:buClr>
              <a:buFont typeface="Calibri"/>
              <a:defRPr sz="1200"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Another example for string variables.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Shape 36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69" name="Shape 36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40639" marR="40639" defTabSz="457200">
              <a:spcBef>
                <a:spcPts val="400"/>
              </a:spcBef>
              <a:buClr>
                <a:srgbClr val="000000"/>
              </a:buClr>
              <a:buFont typeface="Calibri"/>
              <a:defRPr sz="1200"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Another example for string variables.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69" name="Shape 26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40639" marR="40639" defTabSz="457200">
              <a:buClr>
                <a:srgbClr val="000000"/>
              </a:buClr>
              <a:buFont typeface="Calibri"/>
              <a:defRPr sz="1200"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In computing, memory refers to the state information of a computing system, as it is kept active in some physical structure. By design, the term “memory” refers to temporary state devices, whereas the term “storage” is reserved for permanent data.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Shape 441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42" name="Shape 44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40639" marR="40639" defTabSz="457200">
              <a:spcBef>
                <a:spcPts val="400"/>
              </a:spcBef>
              <a:buClr>
                <a:srgbClr val="000000"/>
              </a:buClr>
              <a:buFont typeface="Calibri"/>
              <a:defRPr sz="1200"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rPr dirty="0"/>
              <a:t>Show the concept of lists, and show an example.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Shape 500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1" name="Shape 50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40639" marR="40639" defTabSz="457200">
              <a:buClr>
                <a:srgbClr val="000000"/>
              </a:buClr>
              <a:buFont typeface="Calibri"/>
              <a:defRPr sz="1200"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Decision making can be regarded as the mental processes resulting in the selection of a course of action among several alternative scenarios. Every decision making process produces a final choice. The output can be an action or an opinion of choice.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Shape 510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11" name="Shape 51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40639" marR="40639" defTabSz="457200">
              <a:spcBef>
                <a:spcPts val="400"/>
              </a:spcBef>
              <a:buClr>
                <a:srgbClr val="000000"/>
              </a:buClr>
              <a:buFont typeface="Calibri"/>
              <a:defRPr sz="1200"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Show the concept of if statement, and show an example.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Shape 521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22" name="Shape 52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40639" marR="40639" defTabSz="457200">
              <a:buClr>
                <a:srgbClr val="000000"/>
              </a:buClr>
              <a:buFont typeface="Calibri"/>
              <a:defRPr sz="1200"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Show the concept of for statement, and show an example.</a:t>
            </a: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Shape 531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32" name="Shape 53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40639" marR="40639" defTabSz="457200">
              <a:buClr>
                <a:srgbClr val="000000"/>
              </a:buClr>
              <a:buFont typeface="Calibri"/>
              <a:defRPr sz="1200"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Show the concept of for statement, and show an example.</a:t>
            </a: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Shape 54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43" name="Shape 54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40639" marR="40639" defTabSz="457200">
              <a:buClr>
                <a:srgbClr val="000000"/>
              </a:buClr>
              <a:buFont typeface="Calibri"/>
              <a:defRPr sz="1200"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Show the concept of for statement, and show an example.</a:t>
            </a: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Shape 554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55" name="Shape 55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40639" marR="40639" defTabSz="457200">
              <a:buClr>
                <a:srgbClr val="000000"/>
              </a:buClr>
              <a:buFont typeface="Calibri"/>
              <a:defRPr sz="1200"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Show the concept of for statement, and show an example.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Shape 450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51" name="Shape 45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40639" marR="40639" defTabSz="457200">
              <a:buClr>
                <a:srgbClr val="000000"/>
              </a:buClr>
              <a:buFont typeface="Calibri"/>
              <a:defRPr sz="1200"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Reusable: In computer science and software engineering, reusability is the likelihood a segment of source code that can be used again to add new functionalities with slight or no modification.</a:t>
            </a:r>
          </a:p>
        </p:txBody>
      </p:sp>
    </p:spTree>
    <p:extLst>
      <p:ext uri="{BB962C8B-B14F-4D97-AF65-F5344CB8AC3E}">
        <p14:creationId xmlns:p14="http://schemas.microsoft.com/office/powerpoint/2010/main" val="15119090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Shape 460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61" name="Shape 46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40639" marR="40639" defTabSz="457200">
              <a:spcBef>
                <a:spcPts val="400"/>
              </a:spcBef>
              <a:buClr>
                <a:srgbClr val="000000"/>
              </a:buClr>
              <a:buFont typeface="Calibri"/>
              <a:defRPr sz="1200"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Show how to define a simple function in python. This function add 5 onto the number passed into the function.</a:t>
            </a:r>
          </a:p>
        </p:txBody>
      </p:sp>
    </p:spTree>
    <p:extLst>
      <p:ext uri="{BB962C8B-B14F-4D97-AF65-F5344CB8AC3E}">
        <p14:creationId xmlns:p14="http://schemas.microsoft.com/office/powerpoint/2010/main" val="13507752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Shape 471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72" name="Shape 47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40639" marR="40639" defTabSz="457200">
              <a:spcBef>
                <a:spcPts val="400"/>
              </a:spcBef>
              <a:buClr>
                <a:srgbClr val="000000"/>
              </a:buClr>
              <a:buFont typeface="Calibri"/>
              <a:defRPr sz="1200"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Show how to use the function by example.</a:t>
            </a:r>
          </a:p>
        </p:txBody>
      </p:sp>
    </p:spTree>
    <p:extLst>
      <p:ext uri="{BB962C8B-B14F-4D97-AF65-F5344CB8AC3E}">
        <p14:creationId xmlns:p14="http://schemas.microsoft.com/office/powerpoint/2010/main" val="35783851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88" name="Shape 28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40639" marR="40639" defTabSz="457200">
              <a:spcBef>
                <a:spcPts val="400"/>
              </a:spcBef>
              <a:buClr>
                <a:srgbClr val="000000"/>
              </a:buClr>
              <a:buFont typeface="Calibri"/>
              <a:defRPr sz="1200"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Introduce Python operators.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Shape 29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97" name="Shape 29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40639" marR="40639" defTabSz="457200">
              <a:spcBef>
                <a:spcPts val="400"/>
              </a:spcBef>
              <a:buClr>
                <a:srgbClr val="000000"/>
              </a:buClr>
              <a:buFont typeface="Calibri"/>
              <a:defRPr sz="1200"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The basic python operator types.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Shape 30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07" name="Shape 30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40639" marR="40639" defTabSz="457200">
              <a:spcBef>
                <a:spcPts val="400"/>
              </a:spcBef>
              <a:buClr>
                <a:srgbClr val="000000"/>
              </a:buClr>
              <a:buFont typeface="Calibri"/>
              <a:defRPr sz="1200"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Show how the arithmetic operators work with the examples in the table.</a:t>
            </a:r>
          </a:p>
        </p:txBody>
      </p:sp>
    </p:spTree>
    <p:extLst>
      <p:ext uri="{BB962C8B-B14F-4D97-AF65-F5344CB8AC3E}">
        <p14:creationId xmlns:p14="http://schemas.microsoft.com/office/powerpoint/2010/main" val="14813959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17" name="Shape 31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40639" marR="40639" defTabSz="457200">
              <a:spcBef>
                <a:spcPts val="400"/>
              </a:spcBef>
              <a:buClr>
                <a:srgbClr val="000000"/>
              </a:buClr>
              <a:buFont typeface="Calibri"/>
              <a:defRPr sz="1200"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Show how the comparison operators work with the examples in the table.</a:t>
            </a:r>
          </a:p>
        </p:txBody>
      </p:sp>
    </p:spTree>
    <p:extLst>
      <p:ext uri="{BB962C8B-B14F-4D97-AF65-F5344CB8AC3E}">
        <p14:creationId xmlns:p14="http://schemas.microsoft.com/office/powerpoint/2010/main" val="15366900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Line"/>
          <p:cNvSpPr/>
          <p:nvPr/>
        </p:nvSpPr>
        <p:spPr>
          <a:xfrm>
            <a:off x="647700" y="4749800"/>
            <a:ext cx="11709421" cy="127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9" name="Title Text"/>
          <p:cNvSpPr txBox="1">
            <a:spLocks noGrp="1"/>
          </p:cNvSpPr>
          <p:nvPr>
            <p:ph type="title"/>
          </p:nvPr>
        </p:nvSpPr>
        <p:spPr>
          <a:xfrm>
            <a:off x="571500" y="1574800"/>
            <a:ext cx="11861800" cy="2921000"/>
          </a:xfrm>
          <a:prstGeom prst="rect">
            <a:avLst/>
          </a:prstGeom>
        </p:spPr>
        <p:txBody>
          <a:bodyPr/>
          <a:lstStyle>
            <a:lvl1pPr algn="ctr" defTabSz="584200">
              <a:defRPr>
                <a:uFillTx/>
              </a:defRPr>
            </a:lvl1pPr>
          </a:lstStyle>
          <a:p>
            <a:r>
              <a:t>Title Text</a:t>
            </a:r>
          </a:p>
        </p:txBody>
      </p:sp>
      <p:sp>
        <p:nvSpPr>
          <p:cNvPr id="20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71500" y="5016500"/>
            <a:ext cx="11861800" cy="3175000"/>
          </a:xfrm>
          <a:prstGeom prst="rect">
            <a:avLst/>
          </a:prstGeom>
        </p:spPr>
        <p:txBody>
          <a:bodyPr/>
          <a:lstStyle>
            <a:lvl1pPr marL="0" indent="0" algn="ctr" defTabSz="584200">
              <a:buClrTx/>
              <a:buSzTx/>
              <a:buFontTx/>
              <a:buNone/>
              <a:defRPr>
                <a:uFillTx/>
              </a:defRPr>
            </a:lvl1pPr>
            <a:lvl2pPr marL="0" indent="0" algn="ctr" defTabSz="584200">
              <a:buClrTx/>
              <a:buSzTx/>
              <a:buFontTx/>
              <a:buNone/>
              <a:defRPr>
                <a:uFillTx/>
              </a:defRPr>
            </a:lvl2pPr>
            <a:lvl3pPr marL="0" indent="0" algn="ctr" defTabSz="584200">
              <a:buClrTx/>
              <a:buSzTx/>
              <a:buFontTx/>
              <a:buNone/>
              <a:defRPr>
                <a:uFillTx/>
              </a:defRPr>
            </a:lvl3pPr>
            <a:lvl4pPr marL="0" indent="0" algn="ctr" defTabSz="584200">
              <a:buClrTx/>
              <a:buSzTx/>
              <a:buFontTx/>
              <a:buNone/>
              <a:defRPr>
                <a:uFillTx/>
              </a:defRPr>
            </a:lvl4pPr>
            <a:lvl5pPr marL="0" indent="0" algn="ctr" defTabSz="584200">
              <a:buClrTx/>
              <a:buSzTx/>
              <a:buFontTx/>
              <a:buNone/>
              <a:defRPr>
                <a:uFillTx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268200" y="9194800"/>
            <a:ext cx="312014" cy="299822"/>
          </a:xfrm>
          <a:prstGeom prst="rect">
            <a:avLst/>
          </a:prstGeom>
        </p:spPr>
        <p:txBody>
          <a:bodyPr/>
          <a:lstStyle>
            <a:lvl1pPr algn="l">
              <a:defRPr sz="1400"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9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ody Level One…"/>
          <p:cNvSpPr txBox="1">
            <a:spLocks noGrp="1"/>
          </p:cNvSpPr>
          <p:nvPr>
            <p:ph type="body" idx="1"/>
          </p:nvPr>
        </p:nvSpPr>
        <p:spPr>
          <a:xfrm>
            <a:off x="571500" y="2257565"/>
            <a:ext cx="11861800" cy="7429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" name="Line"/>
          <p:cNvSpPr/>
          <p:nvPr/>
        </p:nvSpPr>
        <p:spPr>
          <a:xfrm>
            <a:off x="647700" y="1968500"/>
            <a:ext cx="11709400" cy="1588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7" name="Title Text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800" cy="1727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b"/>
          <a:lstStyle/>
          <a:p>
            <a:r>
              <a:t>Title Text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ransition spd="med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 Neue Light"/>
        </a:defRPr>
      </a:lvl1pPr>
      <a:lvl2pPr marL="0" marR="0" indent="228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 Neue Light"/>
        </a:defRPr>
      </a:lvl2pPr>
      <a:lvl3pPr marL="0" marR="0" indent="4572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 Neue Light"/>
        </a:defRPr>
      </a:lvl3pPr>
      <a:lvl4pPr marL="0" marR="0" indent="6858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 Neue Light"/>
        </a:defRPr>
      </a:lvl4pPr>
      <a:lvl5pPr marL="0" marR="0" indent="914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 Neue Light"/>
        </a:defRPr>
      </a:lvl5pPr>
      <a:lvl6pPr marL="0" marR="0" indent="11430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 Neue Light"/>
        </a:defRPr>
      </a:lvl6pPr>
      <a:lvl7pPr marL="0" marR="0" indent="1371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 Neue Light"/>
        </a:defRPr>
      </a:lvl7pPr>
      <a:lvl8pPr marL="0" marR="0" indent="16002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 Neue Light"/>
        </a:defRPr>
      </a:lvl8pPr>
      <a:lvl9pPr marL="0" marR="0" indent="18288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 Neue Light"/>
        </a:defRPr>
      </a:lvl9pPr>
    </p:titleStyle>
    <p:bodyStyle>
      <a:lvl1pPr marL="266700" marR="0" indent="-2667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SzPct val="100000"/>
        <a:buFont typeface="Helvetica Neue"/>
        <a:buChar char="•"/>
        <a:tabLst/>
        <a:defRPr sz="2600" b="0" i="0" u="none" strike="noStrike" cap="none" spc="0" baseline="0">
          <a:ln>
            <a:noFill/>
          </a:ln>
          <a:solidFill>
            <a:srgbClr val="000000"/>
          </a:solidFill>
          <a:uFill>
            <a:solidFill>
              <a:srgbClr val="000000"/>
            </a:solidFill>
          </a:uFill>
          <a:latin typeface="Helvetica Neue"/>
          <a:ea typeface="Helvetica Neue"/>
          <a:cs typeface="Helvetica Neue"/>
          <a:sym typeface="Helvetica Neue"/>
        </a:defRPr>
      </a:lvl1pPr>
      <a:lvl2pPr marL="660400" marR="0" indent="-2667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SzPct val="100000"/>
        <a:buFont typeface="Helvetica Neue"/>
        <a:buChar char="•"/>
        <a:tabLst/>
        <a:defRPr sz="2600" b="0" i="0" u="none" strike="noStrike" cap="none" spc="0" baseline="0">
          <a:ln>
            <a:noFill/>
          </a:ln>
          <a:solidFill>
            <a:srgbClr val="000000"/>
          </a:solidFill>
          <a:uFill>
            <a:solidFill>
              <a:srgbClr val="000000"/>
            </a:solidFill>
          </a:uFill>
          <a:latin typeface="Helvetica Neue"/>
          <a:ea typeface="Helvetica Neue"/>
          <a:cs typeface="Helvetica Neue"/>
          <a:sym typeface="Helvetica Neue"/>
        </a:defRPr>
      </a:lvl2pPr>
      <a:lvl3pPr marL="1104900" marR="0" indent="-2667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SzPct val="100000"/>
        <a:buFont typeface="Helvetica Neue"/>
        <a:buChar char="•"/>
        <a:tabLst/>
        <a:defRPr sz="2600" b="0" i="0" u="none" strike="noStrike" cap="none" spc="0" baseline="0">
          <a:ln>
            <a:noFill/>
          </a:ln>
          <a:solidFill>
            <a:srgbClr val="000000"/>
          </a:solidFill>
          <a:uFill>
            <a:solidFill>
              <a:srgbClr val="000000"/>
            </a:solidFill>
          </a:uFill>
          <a:latin typeface="Helvetica Neue"/>
          <a:ea typeface="Helvetica Neue"/>
          <a:cs typeface="Helvetica Neue"/>
          <a:sym typeface="Helvetica Neue"/>
        </a:defRPr>
      </a:lvl3pPr>
      <a:lvl4pPr marL="1549400" marR="0" indent="-2667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SzPct val="100000"/>
        <a:buFont typeface="Helvetica Neue"/>
        <a:buChar char="•"/>
        <a:tabLst/>
        <a:defRPr sz="2600" b="0" i="0" u="none" strike="noStrike" cap="none" spc="0" baseline="0">
          <a:ln>
            <a:noFill/>
          </a:ln>
          <a:solidFill>
            <a:srgbClr val="000000"/>
          </a:solidFill>
          <a:uFill>
            <a:solidFill>
              <a:srgbClr val="000000"/>
            </a:solidFill>
          </a:uFill>
          <a:latin typeface="Helvetica Neue"/>
          <a:ea typeface="Helvetica Neue"/>
          <a:cs typeface="Helvetica Neue"/>
          <a:sym typeface="Helvetica Neue"/>
        </a:defRPr>
      </a:lvl4pPr>
      <a:lvl5pPr marL="1993900" marR="0" indent="-2667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SzPct val="100000"/>
        <a:buFont typeface="Helvetica Neue"/>
        <a:buChar char="•"/>
        <a:tabLst/>
        <a:defRPr sz="2600" b="0" i="0" u="none" strike="noStrike" cap="none" spc="0" baseline="0">
          <a:ln>
            <a:noFill/>
          </a:ln>
          <a:solidFill>
            <a:srgbClr val="000000"/>
          </a:solidFill>
          <a:uFill>
            <a:solidFill>
              <a:srgbClr val="000000"/>
            </a:solidFill>
          </a:uFill>
          <a:latin typeface="Helvetica Neue"/>
          <a:ea typeface="Helvetica Neue"/>
          <a:cs typeface="Helvetica Neue"/>
          <a:sym typeface="Helvetica Neue"/>
        </a:defRPr>
      </a:lvl5pPr>
      <a:lvl6pPr marL="1993900" marR="0" indent="-2667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SzPct val="100000"/>
        <a:buFont typeface="Helvetica Neue"/>
        <a:buChar char="•"/>
        <a:tabLst/>
        <a:defRPr sz="2600" b="0" i="0" u="none" strike="noStrike" cap="none" spc="0" baseline="0">
          <a:ln>
            <a:noFill/>
          </a:ln>
          <a:solidFill>
            <a:srgbClr val="000000"/>
          </a:solidFill>
          <a:uFill>
            <a:solidFill>
              <a:srgbClr val="000000"/>
            </a:solidFill>
          </a:uFill>
          <a:latin typeface="Helvetica Neue"/>
          <a:ea typeface="Helvetica Neue"/>
          <a:cs typeface="Helvetica Neue"/>
          <a:sym typeface="Helvetica Neue"/>
        </a:defRPr>
      </a:lvl6pPr>
      <a:lvl7pPr marL="1993900" marR="0" indent="-2667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SzPct val="100000"/>
        <a:buFont typeface="Helvetica Neue"/>
        <a:buChar char="•"/>
        <a:tabLst/>
        <a:defRPr sz="2600" b="0" i="0" u="none" strike="noStrike" cap="none" spc="0" baseline="0">
          <a:ln>
            <a:noFill/>
          </a:ln>
          <a:solidFill>
            <a:srgbClr val="000000"/>
          </a:solidFill>
          <a:uFill>
            <a:solidFill>
              <a:srgbClr val="000000"/>
            </a:solidFill>
          </a:uFill>
          <a:latin typeface="Helvetica Neue"/>
          <a:ea typeface="Helvetica Neue"/>
          <a:cs typeface="Helvetica Neue"/>
          <a:sym typeface="Helvetica Neue"/>
        </a:defRPr>
      </a:lvl7pPr>
      <a:lvl8pPr marL="1993900" marR="0" indent="-2667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SzPct val="100000"/>
        <a:buFont typeface="Helvetica Neue"/>
        <a:buChar char="•"/>
        <a:tabLst/>
        <a:defRPr sz="2600" b="0" i="0" u="none" strike="noStrike" cap="none" spc="0" baseline="0">
          <a:ln>
            <a:noFill/>
          </a:ln>
          <a:solidFill>
            <a:srgbClr val="000000"/>
          </a:solidFill>
          <a:uFill>
            <a:solidFill>
              <a:srgbClr val="000000"/>
            </a:solidFill>
          </a:uFill>
          <a:latin typeface="Helvetica Neue"/>
          <a:ea typeface="Helvetica Neue"/>
          <a:cs typeface="Helvetica Neue"/>
          <a:sym typeface="Helvetica Neue"/>
        </a:defRPr>
      </a:lvl8pPr>
      <a:lvl9pPr marL="1993900" marR="0" indent="-2667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SzPct val="100000"/>
        <a:buFont typeface="Helvetica Neue"/>
        <a:buChar char="•"/>
        <a:tabLst/>
        <a:defRPr sz="2600" b="0" i="0" u="none" strike="noStrike" cap="none" spc="0" baseline="0">
          <a:ln>
            <a:noFill/>
          </a:ln>
          <a:solidFill>
            <a:srgbClr val="000000"/>
          </a:solidFill>
          <a:uFill>
            <a:solidFill>
              <a:srgbClr val="000000"/>
            </a:solidFill>
          </a:uFill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 Neue Light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 Neue Light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 Neue Light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 Neue Light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 Neue Light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 Neue Light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 Neue Light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 Neue Light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hon.org/2/tutorial/datastructures.html#more-on-lists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hon.org/2/library/stdtypes.html#string-methods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ttec.blogspot.com/" TargetMode="External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shawnbiddle.com/js101/slides/class1.html#/6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"/><Relationship Id="rId2" Type="http://schemas.openxmlformats.org/officeDocument/2006/relationships/image" Target="../media/image25.tif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tutorialspoint.com/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tutorialspoint.com/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tutorialspoint.com/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utorialspoint.com/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"/><Relationship Id="rId2" Type="http://schemas.openxmlformats.org/officeDocument/2006/relationships/image" Target="../media/image32.tif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tutorialspoint.com/" TargetMode="Externa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shawnbiddle.com/js101/slides/class1.html#/6" TargetMode="External"/><Relationship Id="rId4" Type="http://schemas.openxmlformats.org/officeDocument/2006/relationships/hyperlink" Target="http://web.alfredstate.edu/faculty/weimandn/miscellaneous/ascii/ascii_index.html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"/><Relationship Id="rId2" Type="http://schemas.openxmlformats.org/officeDocument/2006/relationships/image" Target="../media/image34.t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tif"/><Relationship Id="rId4" Type="http://schemas.openxmlformats.org/officeDocument/2006/relationships/image" Target="../media/image36.ti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hawnbiddle.com/js101/slides/class1.html#/6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colab.research.google.com/" TargetMode="External"/><Relationship Id="rId13" Type="http://schemas.openxmlformats.org/officeDocument/2006/relationships/hyperlink" Target="https://developers.google.com/edu/python/" TargetMode="External"/><Relationship Id="rId3" Type="http://schemas.openxmlformats.org/officeDocument/2006/relationships/hyperlink" Target="https://store.continuum.io/cshop/anaconda/" TargetMode="External"/><Relationship Id="rId7" Type="http://schemas.openxmlformats.org/officeDocument/2006/relationships/hyperlink" Target="https://thonny.org/" TargetMode="External"/><Relationship Id="rId12" Type="http://schemas.openxmlformats.org/officeDocument/2006/relationships/hyperlink" Target="https://www.youtube.com/playlist?list=PL6gx4Cwl9DGAcbMi1sH6oAMk4JHw91mC_" TargetMode="External"/><Relationship Id="rId2" Type="http://schemas.openxmlformats.org/officeDocument/2006/relationships/hyperlink" Target="http://www.python.org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jetbrains.com/pycharm/" TargetMode="External"/><Relationship Id="rId11" Type="http://schemas.openxmlformats.org/officeDocument/2006/relationships/hyperlink" Target="https://docs.python.org/2/tutorial/" TargetMode="External"/><Relationship Id="rId5" Type="http://schemas.openxmlformats.org/officeDocument/2006/relationships/hyperlink" Target="https://www.enthought.com/products/canopy/" TargetMode="External"/><Relationship Id="rId10" Type="http://schemas.openxmlformats.org/officeDocument/2006/relationships/hyperlink" Target="http://pythonfiddle.com" TargetMode="External"/><Relationship Id="rId4" Type="http://schemas.openxmlformats.org/officeDocument/2006/relationships/hyperlink" Target="https://jupyter.org/install" TargetMode="External"/><Relationship Id="rId9" Type="http://schemas.openxmlformats.org/officeDocument/2006/relationships/hyperlink" Target="https://trinket.io/python" TargetMode="External"/><Relationship Id="rId14" Type="http://schemas.openxmlformats.org/officeDocument/2006/relationships/hyperlink" Target="http://www.codecademy.com/en/tracks/python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tutorialspoint.com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Introduction to Programming with Python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Introduction to Programming with Python</a:t>
            </a:r>
          </a:p>
        </p:txBody>
      </p:sp>
      <p:sp>
        <p:nvSpPr>
          <p:cNvPr id="40" name="Bharathan Balaji…"/>
          <p:cNvSpPr txBox="1">
            <a:spLocks noGrp="1"/>
          </p:cNvSpPr>
          <p:nvPr>
            <p:ph type="subTitle" sz="half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Sandeep Singh Sandha, Swapnil </a:t>
            </a:r>
            <a:r>
              <a:rPr lang="en-US" dirty="0" err="1"/>
              <a:t>Sayan</a:t>
            </a:r>
            <a:r>
              <a:rPr lang="en-US" dirty="0"/>
              <a:t> </a:t>
            </a:r>
            <a:r>
              <a:rPr lang="en-US" dirty="0" err="1"/>
              <a:t>Saha</a:t>
            </a:r>
            <a:endParaRPr dirty="0"/>
          </a:p>
          <a:p>
            <a:r>
              <a:rPr lang="en-US" dirty="0"/>
              <a:t>PhD Students, CS and ECE</a:t>
            </a:r>
            <a:endParaRPr dirty="0"/>
          </a:p>
          <a:p>
            <a:r>
              <a:rPr lang="en-US" dirty="0" err="1"/>
              <a:t>sandha@cs.ucla.edu</a:t>
            </a:r>
            <a:r>
              <a:rPr lang="en-US" dirty="0"/>
              <a:t>, </a:t>
            </a:r>
            <a:r>
              <a:rPr lang="en-US" dirty="0" err="1"/>
              <a:t>swapnilsayan@g.ucla.edu</a:t>
            </a:r>
            <a:endParaRPr dirty="0"/>
          </a:p>
          <a:p>
            <a:r>
              <a:rPr lang="en-US" dirty="0"/>
              <a:t>August</a:t>
            </a:r>
            <a:r>
              <a:rPr dirty="0"/>
              <a:t> </a:t>
            </a:r>
            <a:r>
              <a:rPr lang="en-US" dirty="0"/>
              <a:t>24</a:t>
            </a:r>
            <a:r>
              <a:rPr dirty="0"/>
              <a:t>, 20</a:t>
            </a:r>
            <a:r>
              <a:rPr lang="en-US" dirty="0"/>
              <a:t>20</a:t>
            </a:r>
            <a:br>
              <a:rPr dirty="0"/>
            </a:br>
            <a:br>
              <a:rPr dirty="0"/>
            </a:br>
            <a:r>
              <a:rPr sz="1800" i="1" dirty="0"/>
              <a:t>Note: modified from original LACC slides by </a:t>
            </a:r>
            <a:r>
              <a:rPr lang="en-US" sz="1800" i="1" dirty="0"/>
              <a:t>Dr.</a:t>
            </a:r>
            <a:r>
              <a:rPr sz="1800" i="1" dirty="0"/>
              <a:t> Lucas </a:t>
            </a:r>
            <a:r>
              <a:rPr sz="1800" i="1" dirty="0" err="1"/>
              <a:t>Wanner</a:t>
            </a:r>
            <a:r>
              <a:rPr sz="1800" i="1" dirty="0"/>
              <a:t>, Prof. Mani Srivastava, Dr. Mark </a:t>
            </a:r>
            <a:r>
              <a:rPr sz="1800" i="1" dirty="0" err="1"/>
              <a:t>Gottscho</a:t>
            </a:r>
            <a:r>
              <a:rPr lang="en-US" sz="1800" i="1" dirty="0"/>
              <a:t>, </a:t>
            </a:r>
          </a:p>
          <a:p>
            <a:r>
              <a:rPr lang="en-US" sz="1800" i="1" dirty="0"/>
              <a:t>Dr. Bharathan Balaji, Wojciech </a:t>
            </a:r>
            <a:r>
              <a:rPr lang="en-US" sz="1800" i="1" dirty="0" err="1"/>
              <a:t>Romaszkan</a:t>
            </a:r>
            <a:r>
              <a:rPr lang="en-US" sz="1800" i="1" dirty="0"/>
              <a:t>, Aishwarya </a:t>
            </a:r>
            <a:r>
              <a:rPr lang="en-US" sz="1800" i="1" dirty="0" err="1"/>
              <a:t>Sivaraman</a:t>
            </a:r>
            <a:r>
              <a:rPr lang="en-US" sz="1800" i="1" dirty="0"/>
              <a:t> and </a:t>
            </a:r>
            <a:r>
              <a:rPr lang="en-US" sz="1800" i="1" dirty="0" err="1"/>
              <a:t>Shuyang</a:t>
            </a:r>
            <a:r>
              <a:rPr lang="en-US" sz="1800" i="1" dirty="0"/>
              <a:t> Liu</a:t>
            </a:r>
            <a:endParaRPr sz="1800" i="1" dirty="0"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Defining and Calling Functions:…"/>
          <p:cNvSpPr txBox="1">
            <a:spLocks noGrp="1"/>
          </p:cNvSpPr>
          <p:nvPr>
            <p:ph type="body" idx="4294967295"/>
          </p:nvPr>
        </p:nvSpPr>
        <p:spPr>
          <a:xfrm>
            <a:off x="571500" y="2257565"/>
            <a:ext cx="11861800" cy="7429501"/>
          </a:xfrm>
          <a:prstGeom prst="rect">
            <a:avLst/>
          </a:prstGeom>
        </p:spPr>
        <p:txBody>
          <a:bodyPr/>
          <a:lstStyle/>
          <a:p>
            <a:pPr>
              <a:defRPr b="1"/>
            </a:pPr>
            <a:r>
              <a:t>Defining and Calling Functions:</a:t>
            </a:r>
          </a:p>
          <a:p>
            <a:pPr lvl="1">
              <a:buFont typeface="Courier New"/>
              <a:buChar char="o"/>
            </a:pPr>
            <a:r>
              <a:t> A </a:t>
            </a:r>
            <a:r>
              <a:rPr b="1"/>
              <a:t>function</a:t>
            </a:r>
            <a:r>
              <a:t> is a block of organized, </a:t>
            </a:r>
            <a:r>
              <a:rPr i="1"/>
              <a:t>reusable</a:t>
            </a:r>
            <a:r>
              <a:t> code that is used to perform a single, related action.</a:t>
            </a:r>
          </a:p>
          <a:p>
            <a:pPr lvl="1">
              <a:buFont typeface="Courier New"/>
              <a:buChar char="o"/>
            </a:pPr>
            <a:r>
              <a:t> Functions provides better </a:t>
            </a:r>
            <a:r>
              <a:rPr i="1"/>
              <a:t>abstraction</a:t>
            </a:r>
            <a:r>
              <a:t> and </a:t>
            </a:r>
            <a:r>
              <a:rPr i="1"/>
              <a:t>modularity</a:t>
            </a:r>
            <a:r>
              <a:t> for your application and a high degree of code reusing</a:t>
            </a:r>
          </a:p>
          <a:p>
            <a:pPr lvl="2">
              <a:buFont typeface="Courier New"/>
              <a:buChar char="o"/>
            </a:pPr>
            <a:r>
              <a:t>Makes your code simpler and easier to read!</a:t>
            </a:r>
          </a:p>
          <a:p>
            <a:pPr lvl="1">
              <a:buFont typeface="Courier New"/>
              <a:buChar char="o"/>
            </a:pPr>
            <a:r>
              <a:t> Calling a function: Once the basic structure is finalized, you can execute it by calling it from another function or directly from the Python prompt.</a:t>
            </a:r>
          </a:p>
        </p:txBody>
      </p:sp>
      <p:sp>
        <p:nvSpPr>
          <p:cNvPr id="445" name="Line"/>
          <p:cNvSpPr/>
          <p:nvPr/>
        </p:nvSpPr>
        <p:spPr>
          <a:xfrm>
            <a:off x="647700" y="1968500"/>
            <a:ext cx="11709400" cy="1588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449" name="Python Basics: Function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4800"/>
            </a:lvl1pPr>
          </a:lstStyle>
          <a:p>
            <a:r>
              <a:t>Python Basics: Functions</a:t>
            </a:r>
          </a:p>
        </p:txBody>
      </p:sp>
    </p:spTree>
    <p:extLst>
      <p:ext uri="{BB962C8B-B14F-4D97-AF65-F5344CB8AC3E}">
        <p14:creationId xmlns:p14="http://schemas.microsoft.com/office/powerpoint/2010/main" val="267654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By defining a function, we can put a routine into this function, and we will be able to execute this routine simply by calling this function.…"/>
          <p:cNvSpPr txBox="1">
            <a:spLocks noGrp="1"/>
          </p:cNvSpPr>
          <p:nvPr>
            <p:ph type="body" idx="4294967295"/>
          </p:nvPr>
        </p:nvSpPr>
        <p:spPr>
          <a:xfrm>
            <a:off x="635000" y="2324100"/>
            <a:ext cx="11861800" cy="7429500"/>
          </a:xfrm>
          <a:prstGeom prst="rect">
            <a:avLst/>
          </a:prstGeom>
        </p:spPr>
        <p:txBody>
          <a:bodyPr/>
          <a:lstStyle/>
          <a:p>
            <a:pPr>
              <a:buFont typeface="Courier New"/>
              <a:buChar char="o"/>
            </a:pPr>
            <a:r>
              <a:rPr dirty="0"/>
              <a:t>By defining a function, we can put a routine into this function, and we will be able to execute this routine simply by calling this function.</a:t>
            </a:r>
          </a:p>
          <a:p>
            <a:pPr>
              <a:buFont typeface="Courier New"/>
              <a:buChar char="o"/>
            </a:pPr>
            <a:endParaRPr dirty="0"/>
          </a:p>
          <a:p>
            <a:pPr>
              <a:buFont typeface="Courier New"/>
              <a:buChar char="o"/>
            </a:pPr>
            <a:r>
              <a:rPr dirty="0"/>
              <a:t>For example, we introduce a function “add5”, which add t onto the integer we passed into the function.</a:t>
            </a:r>
          </a:p>
          <a:p>
            <a:pPr>
              <a:buFont typeface="Courier New"/>
              <a:buChar char="o"/>
            </a:pPr>
            <a:endParaRPr dirty="0"/>
          </a:p>
          <a:p>
            <a:pPr>
              <a:buFont typeface="Courier New"/>
              <a:buChar char="o"/>
            </a:pPr>
            <a:r>
              <a:rPr dirty="0"/>
              <a:t>Example:</a:t>
            </a:r>
          </a:p>
          <a:p>
            <a:pPr marL="393700" lvl="1" indent="0">
              <a:buSzTx/>
              <a:buNone/>
            </a:pPr>
            <a:endParaRPr dirty="0"/>
          </a:p>
          <a:p>
            <a:pPr marL="393700" lvl="1" indent="0">
              <a:buSzTx/>
              <a:buNone/>
            </a:pPr>
            <a:endParaRPr dirty="0"/>
          </a:p>
          <a:p>
            <a:pPr>
              <a:buFont typeface="Courier New"/>
              <a:buChar char="o"/>
            </a:pPr>
            <a:r>
              <a:rPr dirty="0"/>
              <a:t>In this function, x is the integer we passed into the function. And the function will return the value of x+5 back.</a:t>
            </a:r>
          </a:p>
          <a:p>
            <a:pPr>
              <a:buSzTx/>
              <a:buNone/>
              <a:defRPr>
                <a:solidFill>
                  <a:srgbClr val="96D616"/>
                </a:solidFill>
                <a:uFill>
                  <a:solidFill>
                    <a:srgbClr val="96D616"/>
                  </a:solidFill>
                </a:uFill>
              </a:defRPr>
            </a:pPr>
            <a:r>
              <a:rPr dirty="0"/>
              <a:t>	</a:t>
            </a:r>
          </a:p>
        </p:txBody>
      </p:sp>
      <p:sp>
        <p:nvSpPr>
          <p:cNvPr id="454" name="Line"/>
          <p:cNvSpPr/>
          <p:nvPr/>
        </p:nvSpPr>
        <p:spPr>
          <a:xfrm>
            <a:off x="647700" y="1968500"/>
            <a:ext cx="11709400" cy="1588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458" name="Defining Function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4800"/>
            </a:lvl1pPr>
          </a:lstStyle>
          <a:p>
            <a:r>
              <a:rPr dirty="0"/>
              <a:t>Defining Functions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D7CA27C-3190-4172-AD1B-38D2701F90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8600" y="4675004"/>
            <a:ext cx="3419475" cy="954272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6C6CA16-BFF1-4B53-BBF2-6427968F20D3}"/>
              </a:ext>
            </a:extLst>
          </p:cNvPr>
          <p:cNvCxnSpPr>
            <a:cxnSpLocks/>
          </p:cNvCxnSpPr>
          <p:nvPr/>
        </p:nvCxnSpPr>
        <p:spPr>
          <a:xfrm>
            <a:off x="6188075" y="4758440"/>
            <a:ext cx="0" cy="742950"/>
          </a:xfrm>
          <a:prstGeom prst="line">
            <a:avLst/>
          </a:prstGeom>
          <a:noFill/>
          <a:ln w="19050" cap="flat">
            <a:solidFill>
              <a:schemeClr val="bg1">
                <a:lumMod val="85000"/>
              </a:scheme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3413402580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To call the function add5 we just defined, we simply do:…"/>
          <p:cNvSpPr txBox="1">
            <a:spLocks noGrp="1"/>
          </p:cNvSpPr>
          <p:nvPr>
            <p:ph type="body" idx="4294967295"/>
          </p:nvPr>
        </p:nvSpPr>
        <p:spPr>
          <a:xfrm>
            <a:off x="571500" y="2257565"/>
            <a:ext cx="11861800" cy="7429501"/>
          </a:xfrm>
          <a:prstGeom prst="rect">
            <a:avLst/>
          </a:prstGeom>
        </p:spPr>
        <p:txBody>
          <a:bodyPr/>
          <a:lstStyle/>
          <a:p>
            <a:r>
              <a:rPr dirty="0"/>
              <a:t>To call the function add5 we just defined, we simply do:</a:t>
            </a:r>
          </a:p>
          <a:p>
            <a:endParaRPr dirty="0"/>
          </a:p>
          <a:p>
            <a:endParaRPr dirty="0"/>
          </a:p>
          <a:p>
            <a:endParaRPr dirty="0"/>
          </a:p>
          <a:p>
            <a:endParaRPr dirty="0"/>
          </a:p>
          <a:p>
            <a:endParaRPr dirty="0"/>
          </a:p>
          <a:p>
            <a:pPr>
              <a:buFont typeface="Courier New"/>
              <a:buChar char="o"/>
            </a:pPr>
            <a:r>
              <a:rPr dirty="0"/>
              <a:t>By passing number 10 into the add5 function, 5 is added.</a:t>
            </a:r>
          </a:p>
          <a:p>
            <a:pPr>
              <a:buFont typeface="Courier New"/>
              <a:buChar char="o"/>
            </a:pPr>
            <a:r>
              <a:rPr dirty="0"/>
              <a:t>The result then equals to 15</a:t>
            </a:r>
            <a:r>
              <a:rPr lang="en-US" dirty="0"/>
              <a:t>.</a:t>
            </a:r>
            <a:endParaRPr dirty="0"/>
          </a:p>
        </p:txBody>
      </p:sp>
      <p:sp>
        <p:nvSpPr>
          <p:cNvPr id="464" name="Line"/>
          <p:cNvSpPr/>
          <p:nvPr/>
        </p:nvSpPr>
        <p:spPr>
          <a:xfrm>
            <a:off x="647700" y="1968500"/>
            <a:ext cx="11709400" cy="1588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468" name="Calling the Func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Calling the Function</a:t>
            </a:r>
          </a:p>
        </p:txBody>
      </p:sp>
      <p:pic>
        <p:nvPicPr>
          <p:cNvPr id="470" name="image.png" descr="image.png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858837" y="7083425"/>
            <a:ext cx="10979151" cy="908050"/>
          </a:xfrm>
          <a:prstGeom prst="rect">
            <a:avLst/>
          </a:prstGeom>
          <a:ln w="12700">
            <a:miter lim="400000"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14DEF89-34E5-48CD-AC62-56CE37D311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6536" y="2937155"/>
            <a:ext cx="4438650" cy="1533525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6EC504A-B74D-4453-BA0F-87E6CFE27873}"/>
              </a:ext>
            </a:extLst>
          </p:cNvPr>
          <p:cNvCxnSpPr>
            <a:cxnSpLocks/>
          </p:cNvCxnSpPr>
          <p:nvPr/>
        </p:nvCxnSpPr>
        <p:spPr>
          <a:xfrm>
            <a:off x="8075186" y="3008840"/>
            <a:ext cx="0" cy="872490"/>
          </a:xfrm>
          <a:prstGeom prst="line">
            <a:avLst/>
          </a:prstGeom>
          <a:noFill/>
          <a:ln w="19050" cap="flat">
            <a:solidFill>
              <a:schemeClr val="bg1">
                <a:lumMod val="85000"/>
              </a:scheme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4215600951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Start up Python!…"/>
          <p:cNvSpPr txBox="1">
            <a:spLocks noGrp="1"/>
          </p:cNvSpPr>
          <p:nvPr>
            <p:ph type="body" idx="4294967295"/>
          </p:nvPr>
        </p:nvSpPr>
        <p:spPr>
          <a:xfrm>
            <a:off x="571500" y="2257565"/>
            <a:ext cx="11861800" cy="7429501"/>
          </a:xfrm>
          <a:prstGeom prst="rect">
            <a:avLst/>
          </a:prstGeo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Open the </a:t>
            </a:r>
            <a:r>
              <a:rPr lang="en-US" sz="2800" dirty="0" err="1"/>
              <a:t>Jupyter</a:t>
            </a:r>
            <a:r>
              <a:rPr lang="en-US" sz="2800" dirty="0"/>
              <a:t> Notebook in Google </a:t>
            </a:r>
            <a:r>
              <a:rPr lang="en-US" sz="2800" dirty="0" err="1"/>
              <a:t>Colab</a:t>
            </a:r>
            <a:r>
              <a:rPr lang="en-US" sz="28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We will discuss the section titled “The Very First Step” (Exercise 0).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We will complete the section titled “The Very First Step” (Exercise 0).</a:t>
            </a:r>
          </a:p>
        </p:txBody>
      </p:sp>
      <p:sp>
        <p:nvSpPr>
          <p:cNvPr id="415" name="Line"/>
          <p:cNvSpPr/>
          <p:nvPr/>
        </p:nvSpPr>
        <p:spPr>
          <a:xfrm>
            <a:off x="647700" y="1968500"/>
            <a:ext cx="11709400" cy="1588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419" name="Exercise #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4800"/>
            </a:lvl1pPr>
          </a:lstStyle>
          <a:p>
            <a:r>
              <a:rPr lang="en-US" dirty="0"/>
              <a:t>Exercise A – Printing to the Screen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05338387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What is an operator?…"/>
          <p:cNvSpPr txBox="1">
            <a:spLocks noGrp="1"/>
          </p:cNvSpPr>
          <p:nvPr>
            <p:ph type="body" idx="4294967295"/>
          </p:nvPr>
        </p:nvSpPr>
        <p:spPr>
          <a:xfrm>
            <a:off x="571500" y="2257565"/>
            <a:ext cx="11861800" cy="7429501"/>
          </a:xfrm>
          <a:prstGeom prst="rect">
            <a:avLst/>
          </a:prstGeom>
        </p:spPr>
        <p:txBody>
          <a:bodyPr/>
          <a:lstStyle>
            <a:lvl1pPr>
              <a:buFontTx/>
              <a:buChar char=""/>
              <a:defRPr b="1"/>
            </a:lvl1pPr>
            <a:lvl2pPr>
              <a:buFont typeface="Courier New"/>
              <a:buChar char="o"/>
            </a:lvl2pPr>
          </a:lstStyle>
          <a:p>
            <a:r>
              <a:rPr dirty="0"/>
              <a:t>What is an operator?</a:t>
            </a:r>
          </a:p>
          <a:p>
            <a:pPr lvl="1"/>
            <a:r>
              <a:rPr dirty="0"/>
              <a:t>Python operators are very similar to the mathematical operators we use everyday. For example, +, -, *…</a:t>
            </a:r>
          </a:p>
        </p:txBody>
      </p:sp>
      <p:sp>
        <p:nvSpPr>
          <p:cNvPr id="281" name="Line"/>
          <p:cNvSpPr/>
          <p:nvPr/>
        </p:nvSpPr>
        <p:spPr>
          <a:xfrm>
            <a:off x="647700" y="1968500"/>
            <a:ext cx="11709400" cy="1588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85" name="Python Operato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4800"/>
            </a:lvl1pPr>
          </a:lstStyle>
          <a:p>
            <a:r>
              <a:t>Python Operators</a:t>
            </a:r>
          </a:p>
        </p:txBody>
      </p:sp>
      <p:pic>
        <p:nvPicPr>
          <p:cNvPr id="286" name="Operators.jpg" descr="Operators.jpg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844800" y="4584700"/>
            <a:ext cx="5772150" cy="32194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Python Operator Types:…"/>
          <p:cNvSpPr txBox="1">
            <a:spLocks noGrp="1"/>
          </p:cNvSpPr>
          <p:nvPr>
            <p:ph type="body" idx="4294967295"/>
          </p:nvPr>
        </p:nvSpPr>
        <p:spPr>
          <a:xfrm>
            <a:off x="571500" y="2257565"/>
            <a:ext cx="11861800" cy="7429501"/>
          </a:xfrm>
          <a:prstGeom prst="rect">
            <a:avLst/>
          </a:prstGeom>
        </p:spPr>
        <p:txBody>
          <a:bodyPr/>
          <a:lstStyle/>
          <a:p>
            <a:pPr>
              <a:buFont typeface="Arial" panose="020B0604020202020204" pitchFamily="34" charset="0"/>
              <a:buChar char="•"/>
              <a:defRPr b="1"/>
            </a:pPr>
            <a:r>
              <a:rPr dirty="0"/>
              <a:t>Python Operator Types:</a:t>
            </a:r>
          </a:p>
          <a:p>
            <a:pPr>
              <a:buFont typeface="Arial" panose="020B0604020202020204" pitchFamily="34" charset="0"/>
              <a:buChar char="•"/>
              <a:defRPr b="1"/>
            </a:pPr>
            <a:endParaRPr dirty="0"/>
          </a:p>
          <a:p>
            <a:pPr lvl="1">
              <a:buFont typeface="Arial" panose="020B0604020202020204" pitchFamily="34" charset="0"/>
              <a:buChar char="•"/>
            </a:pPr>
            <a:r>
              <a:rPr dirty="0"/>
              <a:t> Arithmetic Operator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dirty="0"/>
              <a:t> Comparison Operators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dirty="0"/>
              <a:t> Logical (or Relational) Operators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dirty="0"/>
              <a:t> Assignment Operator</a:t>
            </a:r>
          </a:p>
        </p:txBody>
      </p:sp>
      <p:sp>
        <p:nvSpPr>
          <p:cNvPr id="291" name="Line"/>
          <p:cNvSpPr/>
          <p:nvPr/>
        </p:nvSpPr>
        <p:spPr>
          <a:xfrm>
            <a:off x="647700" y="1968500"/>
            <a:ext cx="11709400" cy="1588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95" name="Python Basic Operato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4800"/>
            </a:lvl1pPr>
          </a:lstStyle>
          <a:p>
            <a:r>
              <a:t>Python Basic Operators</a:t>
            </a: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Assume variable a holds 10 and variable b holds 20 then:"/>
          <p:cNvSpPr txBox="1">
            <a:spLocks noGrp="1"/>
          </p:cNvSpPr>
          <p:nvPr>
            <p:ph type="body" idx="4294967295"/>
          </p:nvPr>
        </p:nvSpPr>
        <p:spPr>
          <a:xfrm>
            <a:off x="2169334" y="2057400"/>
            <a:ext cx="8664729" cy="769620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dirty="0"/>
              <a:t>Assume variable </a:t>
            </a:r>
            <a:r>
              <a:rPr b="1" dirty="0"/>
              <a:t>a</a:t>
            </a:r>
            <a:r>
              <a:rPr dirty="0"/>
              <a:t> holds 10 and variable </a:t>
            </a:r>
            <a:r>
              <a:rPr b="1" dirty="0"/>
              <a:t>b</a:t>
            </a:r>
            <a:r>
              <a:rPr dirty="0"/>
              <a:t> holds 20 then: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00" name="Line"/>
          <p:cNvSpPr/>
          <p:nvPr/>
        </p:nvSpPr>
        <p:spPr>
          <a:xfrm>
            <a:off x="647700" y="1968500"/>
            <a:ext cx="11709400" cy="1588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04" name="Python Arithmetic Operato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4800"/>
            </a:lvl1pPr>
          </a:lstStyle>
          <a:p>
            <a:r>
              <a:t>Python Arithmetic Operators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FDA48C3-7627-4475-A2E5-5F2A74230F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7899593"/>
              </p:ext>
            </p:extLst>
          </p:nvPr>
        </p:nvGraphicFramePr>
        <p:xfrm>
          <a:off x="3910548" y="3219813"/>
          <a:ext cx="5183704" cy="35752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91852">
                  <a:extLst>
                    <a:ext uri="{9D8B030D-6E8A-4147-A177-3AD203B41FA5}">
                      <a16:colId xmlns:a16="http://schemas.microsoft.com/office/drawing/2014/main" val="1810206216"/>
                    </a:ext>
                  </a:extLst>
                </a:gridCol>
                <a:gridCol w="2591852">
                  <a:extLst>
                    <a:ext uri="{9D8B030D-6E8A-4147-A177-3AD203B41FA5}">
                      <a16:colId xmlns:a16="http://schemas.microsoft.com/office/drawing/2014/main" val="1396073560"/>
                    </a:ext>
                  </a:extLst>
                </a:gridCol>
              </a:tblGrid>
              <a:tr h="595872">
                <a:tc>
                  <a:txBody>
                    <a:bodyPr/>
                    <a:lstStyle/>
                    <a:p>
                      <a:r>
                        <a:rPr lang="en-US" sz="3200" dirty="0"/>
                        <a:t>Addition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a </a:t>
                      </a:r>
                      <a:r>
                        <a:rPr lang="en-US" sz="3200" b="1" dirty="0"/>
                        <a:t>+</a:t>
                      </a:r>
                      <a:r>
                        <a:rPr lang="en-US" sz="3200" dirty="0"/>
                        <a:t> b = 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0284353"/>
                  </a:ext>
                </a:extLst>
              </a:tr>
              <a:tr h="595872">
                <a:tc>
                  <a:txBody>
                    <a:bodyPr/>
                    <a:lstStyle/>
                    <a:p>
                      <a:r>
                        <a:rPr lang="en-US" sz="3200" dirty="0"/>
                        <a:t>Subtraction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b </a:t>
                      </a:r>
                      <a:r>
                        <a:rPr lang="en-US" sz="3200" b="1" dirty="0"/>
                        <a:t>–</a:t>
                      </a:r>
                      <a:r>
                        <a:rPr lang="en-US" sz="3200" dirty="0"/>
                        <a:t> a = 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8578925"/>
                  </a:ext>
                </a:extLst>
              </a:tr>
              <a:tr h="595872">
                <a:tc>
                  <a:txBody>
                    <a:bodyPr/>
                    <a:lstStyle/>
                    <a:p>
                      <a:r>
                        <a:rPr lang="en-US" sz="3200" dirty="0"/>
                        <a:t>Multiplication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a </a:t>
                      </a:r>
                      <a:r>
                        <a:rPr lang="en-US" sz="3200" b="1" dirty="0"/>
                        <a:t>*</a:t>
                      </a:r>
                      <a:r>
                        <a:rPr lang="en-US" sz="3200" dirty="0"/>
                        <a:t> b = 200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6114039"/>
                  </a:ext>
                </a:extLst>
              </a:tr>
              <a:tr h="595872">
                <a:tc>
                  <a:txBody>
                    <a:bodyPr/>
                    <a:lstStyle/>
                    <a:p>
                      <a:r>
                        <a:rPr lang="en-US" sz="3200" dirty="0"/>
                        <a:t>Division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b </a:t>
                      </a:r>
                      <a:r>
                        <a:rPr lang="en-US" sz="3200" b="1" dirty="0"/>
                        <a:t>/</a:t>
                      </a:r>
                      <a:r>
                        <a:rPr lang="en-US" sz="3200" dirty="0"/>
                        <a:t> a =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3317773"/>
                  </a:ext>
                </a:extLst>
              </a:tr>
              <a:tr h="595872">
                <a:tc>
                  <a:txBody>
                    <a:bodyPr/>
                    <a:lstStyle/>
                    <a:p>
                      <a:r>
                        <a:rPr lang="en-US" sz="3200" dirty="0"/>
                        <a:t>Reminder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b </a:t>
                      </a:r>
                      <a:r>
                        <a:rPr lang="en-US" sz="3200" b="1" dirty="0"/>
                        <a:t>%</a:t>
                      </a:r>
                      <a:r>
                        <a:rPr lang="en-US" sz="3200" dirty="0"/>
                        <a:t> a =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8083244"/>
                  </a:ext>
                </a:extLst>
              </a:tr>
              <a:tr h="595872">
                <a:tc>
                  <a:txBody>
                    <a:bodyPr/>
                    <a:lstStyle/>
                    <a:p>
                      <a:r>
                        <a:rPr lang="en-US" sz="3200" dirty="0"/>
                        <a:t>Exponent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a </a:t>
                      </a:r>
                      <a:r>
                        <a:rPr lang="en-US" sz="3200" b="1" dirty="0"/>
                        <a:t>**</a:t>
                      </a:r>
                      <a:r>
                        <a:rPr lang="en-US" sz="3200" dirty="0"/>
                        <a:t> b = 10</a:t>
                      </a:r>
                      <a:r>
                        <a:rPr lang="en-US" sz="3200" baseline="30000" dirty="0"/>
                        <a:t>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6090186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08B56A5F-C1F3-4A65-8A1B-F5B2F878C8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9687" y="7288399"/>
            <a:ext cx="7098358" cy="1289048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F6CEBE-87FB-4B7A-BA47-63B34AA319D3}"/>
              </a:ext>
            </a:extLst>
          </p:cNvPr>
          <p:cNvCxnSpPr>
            <a:cxnSpLocks/>
          </p:cNvCxnSpPr>
          <p:nvPr/>
        </p:nvCxnSpPr>
        <p:spPr>
          <a:xfrm>
            <a:off x="9678045" y="7305396"/>
            <a:ext cx="0" cy="819150"/>
          </a:xfrm>
          <a:prstGeom prst="line">
            <a:avLst/>
          </a:prstGeom>
          <a:noFill/>
          <a:ln w="19050" cap="flat">
            <a:solidFill>
              <a:schemeClr val="bg1">
                <a:lumMod val="85000"/>
              </a:scheme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3975473224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Line"/>
          <p:cNvSpPr/>
          <p:nvPr/>
        </p:nvSpPr>
        <p:spPr>
          <a:xfrm>
            <a:off x="647700" y="1968500"/>
            <a:ext cx="11709400" cy="1588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14" name="Python Comparison Operato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4800"/>
            </a:lvl1pPr>
          </a:lstStyle>
          <a:p>
            <a:r>
              <a:t>Python Comparison Operators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7F99EBA1-CD2A-45BD-AC99-1782085BDF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4867875"/>
              </p:ext>
            </p:extLst>
          </p:nvPr>
        </p:nvGraphicFramePr>
        <p:xfrm>
          <a:off x="2403409" y="3201420"/>
          <a:ext cx="8210682" cy="35752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05341">
                  <a:extLst>
                    <a:ext uri="{9D8B030D-6E8A-4147-A177-3AD203B41FA5}">
                      <a16:colId xmlns:a16="http://schemas.microsoft.com/office/drawing/2014/main" val="1810206216"/>
                    </a:ext>
                  </a:extLst>
                </a:gridCol>
                <a:gridCol w="4105341">
                  <a:extLst>
                    <a:ext uri="{9D8B030D-6E8A-4147-A177-3AD203B41FA5}">
                      <a16:colId xmlns:a16="http://schemas.microsoft.com/office/drawing/2014/main" val="1396073560"/>
                    </a:ext>
                  </a:extLst>
                </a:gridCol>
              </a:tblGrid>
              <a:tr h="595872">
                <a:tc>
                  <a:txBody>
                    <a:bodyPr/>
                    <a:lstStyle/>
                    <a:p>
                      <a:r>
                        <a:rPr lang="en-US" sz="3200" dirty="0"/>
                        <a:t>Equality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a </a:t>
                      </a:r>
                      <a:r>
                        <a:rPr lang="en-US" sz="3200" b="0" dirty="0"/>
                        <a:t>==</a:t>
                      </a:r>
                      <a:r>
                        <a:rPr lang="en-US" sz="3200" dirty="0"/>
                        <a:t> b = False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0284353"/>
                  </a:ext>
                </a:extLst>
              </a:tr>
              <a:tr h="595872">
                <a:tc>
                  <a:txBody>
                    <a:bodyPr/>
                    <a:lstStyle/>
                    <a:p>
                      <a:r>
                        <a:rPr lang="en-US" sz="3200" dirty="0"/>
                        <a:t>Inequality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a != b = True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8578925"/>
                  </a:ext>
                </a:extLst>
              </a:tr>
              <a:tr h="595872">
                <a:tc>
                  <a:txBody>
                    <a:bodyPr/>
                    <a:lstStyle/>
                    <a:p>
                      <a:r>
                        <a:rPr lang="en-US" sz="3200" dirty="0"/>
                        <a:t>Less than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a &lt; b = True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6114039"/>
                  </a:ext>
                </a:extLst>
              </a:tr>
              <a:tr h="595872">
                <a:tc>
                  <a:txBody>
                    <a:bodyPr/>
                    <a:lstStyle/>
                    <a:p>
                      <a:r>
                        <a:rPr lang="en-US" sz="3200" dirty="0"/>
                        <a:t>Greater than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a &gt; b = False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3317773"/>
                  </a:ext>
                </a:extLst>
              </a:tr>
              <a:tr h="595872">
                <a:tc>
                  <a:txBody>
                    <a:bodyPr/>
                    <a:lstStyle/>
                    <a:p>
                      <a:r>
                        <a:rPr lang="en-US" sz="3200" dirty="0"/>
                        <a:t>Less than or equal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a </a:t>
                      </a:r>
                      <a:r>
                        <a:rPr lang="en-US" sz="3200" b="1" dirty="0"/>
                        <a:t>&lt;=</a:t>
                      </a:r>
                      <a:r>
                        <a:rPr lang="en-US" sz="3200" dirty="0"/>
                        <a:t> b = True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8083244"/>
                  </a:ext>
                </a:extLst>
              </a:tr>
              <a:tr h="595872">
                <a:tc>
                  <a:txBody>
                    <a:bodyPr/>
                    <a:lstStyle/>
                    <a:p>
                      <a:r>
                        <a:rPr lang="en-US" sz="3200" dirty="0"/>
                        <a:t>Greater than or equal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a </a:t>
                      </a:r>
                      <a:r>
                        <a:rPr lang="en-US" sz="3200" b="1" dirty="0"/>
                        <a:t>&gt;=</a:t>
                      </a:r>
                      <a:r>
                        <a:rPr lang="en-US" sz="3200" dirty="0"/>
                        <a:t> b = False</a:t>
                      </a:r>
                      <a:endParaRPr lang="en-US" sz="3200" baseline="30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6090186"/>
                  </a:ext>
                </a:extLst>
              </a:tr>
            </a:tbl>
          </a:graphicData>
        </a:graphic>
      </p:graphicFrame>
      <p:sp>
        <p:nvSpPr>
          <p:cNvPr id="10" name="Assume variable a holds 10 and variable b holds 20 then:">
            <a:extLst>
              <a:ext uri="{FF2B5EF4-FFF2-40B4-BE49-F238E27FC236}">
                <a16:creationId xmlns:a16="http://schemas.microsoft.com/office/drawing/2014/main" id="{C142101F-F950-4938-98D0-7F57ABEB0E69}"/>
              </a:ext>
            </a:extLst>
          </p:cNvPr>
          <p:cNvSpPr txBox="1">
            <a:spLocks/>
          </p:cNvSpPr>
          <p:nvPr/>
        </p:nvSpPr>
        <p:spPr>
          <a:xfrm>
            <a:off x="2169334" y="2057400"/>
            <a:ext cx="8664729" cy="7696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marL="266700" marR="0" indent="-26670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  <a:tabLst/>
              <a:defRPr sz="2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660400" marR="0" indent="-26670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  <a:tabLst/>
              <a:defRPr sz="2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104900" marR="0" indent="-26670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  <a:tabLst/>
              <a:defRPr sz="2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549400" marR="0" indent="-26670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  <a:tabLst/>
              <a:defRPr sz="2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993900" marR="0" indent="-26670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  <a:tabLst/>
              <a:defRPr sz="2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1993900" marR="0" indent="-26670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  <a:tabLst/>
              <a:defRPr sz="2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1993900" marR="0" indent="-26670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  <a:tabLst/>
              <a:defRPr sz="2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1993900" marR="0" indent="-26670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  <a:tabLst/>
              <a:defRPr sz="2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1993900" marR="0" indent="-26670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  <a:tabLst/>
              <a:defRPr sz="2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hangingPunct="1"/>
            <a:endParaRPr lang="en-US" dirty="0"/>
          </a:p>
          <a:p>
            <a:pPr marL="0" indent="0" hangingPunct="1">
              <a:buFont typeface="Helvetica Neue"/>
              <a:buNone/>
            </a:pPr>
            <a:r>
              <a:rPr lang="en-US" dirty="0"/>
              <a:t>Assume variable </a:t>
            </a:r>
            <a:r>
              <a:rPr lang="en-US" b="1" dirty="0"/>
              <a:t>a</a:t>
            </a:r>
            <a:r>
              <a:rPr lang="en-US" dirty="0"/>
              <a:t> holds 10 and variable </a:t>
            </a:r>
            <a:r>
              <a:rPr lang="en-US" b="1" dirty="0"/>
              <a:t>b</a:t>
            </a:r>
            <a:r>
              <a:rPr lang="en-US" dirty="0"/>
              <a:t> holds 20 then:</a:t>
            </a:r>
          </a:p>
          <a:p>
            <a:pPr marL="0" indent="0" hangingPunct="1">
              <a:buFont typeface="Helvetica Neue"/>
              <a:buNone/>
            </a:pP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9ADC221-8E49-45BC-9DB0-90F2AE0B57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5498" y="7070385"/>
            <a:ext cx="4475993" cy="142943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A272DE5-18C2-4788-88D0-20CAA50CDD1F}"/>
              </a:ext>
            </a:extLst>
          </p:cNvPr>
          <p:cNvCxnSpPr>
            <a:cxnSpLocks/>
          </p:cNvCxnSpPr>
          <p:nvPr/>
        </p:nvCxnSpPr>
        <p:spPr>
          <a:xfrm>
            <a:off x="8561491" y="7136667"/>
            <a:ext cx="0" cy="1237713"/>
          </a:xfrm>
          <a:prstGeom prst="line">
            <a:avLst/>
          </a:prstGeom>
          <a:noFill/>
          <a:ln w="19050" cap="flat">
            <a:solidFill>
              <a:schemeClr val="bg1">
                <a:lumMod val="85000"/>
              </a:scheme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1138301190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Line"/>
          <p:cNvSpPr/>
          <p:nvPr/>
        </p:nvSpPr>
        <p:spPr>
          <a:xfrm>
            <a:off x="647700" y="1968500"/>
            <a:ext cx="11709400" cy="1588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14" name="Python Comparison Operato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4800"/>
            </a:lvl1pPr>
          </a:lstStyle>
          <a:p>
            <a:r>
              <a:rPr dirty="0"/>
              <a:t>Python </a:t>
            </a:r>
            <a:r>
              <a:rPr lang="en-US" dirty="0"/>
              <a:t>Logical</a:t>
            </a:r>
            <a:r>
              <a:rPr dirty="0"/>
              <a:t> Operators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7F99EBA1-CD2A-45BD-AC99-1782085BDF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0958560"/>
              </p:ext>
            </p:extLst>
          </p:nvPr>
        </p:nvGraphicFramePr>
        <p:xfrm>
          <a:off x="2403409" y="3841799"/>
          <a:ext cx="8210682" cy="17876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05341">
                  <a:extLst>
                    <a:ext uri="{9D8B030D-6E8A-4147-A177-3AD203B41FA5}">
                      <a16:colId xmlns:a16="http://schemas.microsoft.com/office/drawing/2014/main" val="1810206216"/>
                    </a:ext>
                  </a:extLst>
                </a:gridCol>
                <a:gridCol w="4105341">
                  <a:extLst>
                    <a:ext uri="{9D8B030D-6E8A-4147-A177-3AD203B41FA5}">
                      <a16:colId xmlns:a16="http://schemas.microsoft.com/office/drawing/2014/main" val="1396073560"/>
                    </a:ext>
                  </a:extLst>
                </a:gridCol>
              </a:tblGrid>
              <a:tr h="595872">
                <a:tc>
                  <a:txBody>
                    <a:bodyPr/>
                    <a:lstStyle/>
                    <a:p>
                      <a:r>
                        <a:rPr lang="en-US" sz="3200" dirty="0"/>
                        <a:t>Logical AND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a </a:t>
                      </a:r>
                      <a:r>
                        <a:rPr lang="en-US" sz="3200" b="1" dirty="0"/>
                        <a:t>and</a:t>
                      </a:r>
                      <a:r>
                        <a:rPr lang="en-US" sz="3200" dirty="0"/>
                        <a:t> b = False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0284353"/>
                  </a:ext>
                </a:extLst>
              </a:tr>
              <a:tr h="595872">
                <a:tc>
                  <a:txBody>
                    <a:bodyPr/>
                    <a:lstStyle/>
                    <a:p>
                      <a:r>
                        <a:rPr lang="en-US" sz="3200" dirty="0"/>
                        <a:t>Logical 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a </a:t>
                      </a:r>
                      <a:r>
                        <a:rPr lang="en-US" sz="3200" b="1" dirty="0"/>
                        <a:t>or</a:t>
                      </a:r>
                      <a:r>
                        <a:rPr lang="en-US" sz="3200" dirty="0"/>
                        <a:t> b = True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8578925"/>
                  </a:ext>
                </a:extLst>
              </a:tr>
              <a:tr h="595872">
                <a:tc>
                  <a:txBody>
                    <a:bodyPr/>
                    <a:lstStyle/>
                    <a:p>
                      <a:r>
                        <a:rPr lang="en-US" sz="3200" dirty="0"/>
                        <a:t>Logical NOT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b="1" dirty="0"/>
                        <a:t>not</a:t>
                      </a:r>
                      <a:r>
                        <a:rPr lang="en-US" sz="3200" dirty="0"/>
                        <a:t> a = False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6114039"/>
                  </a:ext>
                </a:extLst>
              </a:tr>
            </a:tbl>
          </a:graphicData>
        </a:graphic>
      </p:graphicFrame>
      <p:sp>
        <p:nvSpPr>
          <p:cNvPr id="10" name="Assume variable a holds 10 and variable b holds 20 then:">
            <a:extLst>
              <a:ext uri="{FF2B5EF4-FFF2-40B4-BE49-F238E27FC236}">
                <a16:creationId xmlns:a16="http://schemas.microsoft.com/office/drawing/2014/main" id="{C142101F-F950-4938-98D0-7F57ABEB0E69}"/>
              </a:ext>
            </a:extLst>
          </p:cNvPr>
          <p:cNvSpPr txBox="1">
            <a:spLocks/>
          </p:cNvSpPr>
          <p:nvPr/>
        </p:nvSpPr>
        <p:spPr>
          <a:xfrm>
            <a:off x="1582058" y="2057400"/>
            <a:ext cx="9564914" cy="7696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marL="266700" marR="0" indent="-26670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  <a:tabLst/>
              <a:defRPr sz="2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660400" marR="0" indent="-26670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  <a:tabLst/>
              <a:defRPr sz="2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104900" marR="0" indent="-26670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  <a:tabLst/>
              <a:defRPr sz="2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549400" marR="0" indent="-26670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  <a:tabLst/>
              <a:defRPr sz="2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993900" marR="0" indent="-26670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  <a:tabLst/>
              <a:defRPr sz="2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1993900" marR="0" indent="-26670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  <a:tabLst/>
              <a:defRPr sz="2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1993900" marR="0" indent="-26670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  <a:tabLst/>
              <a:defRPr sz="2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1993900" marR="0" indent="-26670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  <a:tabLst/>
              <a:defRPr sz="2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1993900" marR="0" indent="-26670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  <a:tabLst/>
              <a:defRPr sz="2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hangingPunct="1"/>
            <a:endParaRPr lang="en-US" dirty="0"/>
          </a:p>
          <a:p>
            <a:pPr marL="0" indent="0" hangingPunct="1">
              <a:buFont typeface="Helvetica Neue"/>
              <a:buNone/>
            </a:pPr>
            <a:r>
              <a:rPr lang="en-US" dirty="0"/>
              <a:t>Assume variable </a:t>
            </a:r>
            <a:r>
              <a:rPr lang="en-US" b="1" dirty="0"/>
              <a:t>a</a:t>
            </a:r>
            <a:r>
              <a:rPr lang="en-US" dirty="0"/>
              <a:t> holds True and variable </a:t>
            </a:r>
            <a:r>
              <a:rPr lang="en-US" b="1" dirty="0"/>
              <a:t>b</a:t>
            </a:r>
            <a:r>
              <a:rPr lang="en-US" dirty="0"/>
              <a:t> holds False then:</a:t>
            </a:r>
          </a:p>
          <a:p>
            <a:pPr marL="0" indent="0" hangingPunct="1">
              <a:buFont typeface="Helvetica Neue"/>
              <a:buNone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87D3AEE-4D5B-4B0D-98B5-F92623E1C1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3225" y="6488260"/>
            <a:ext cx="7191049" cy="1779676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02BADDD-C582-438D-A5F0-01D46AEA1748}"/>
              </a:ext>
            </a:extLst>
          </p:cNvPr>
          <p:cNvCxnSpPr>
            <a:cxnSpLocks/>
          </p:cNvCxnSpPr>
          <p:nvPr/>
        </p:nvCxnSpPr>
        <p:spPr>
          <a:xfrm>
            <a:off x="10104274" y="6599639"/>
            <a:ext cx="0" cy="1557390"/>
          </a:xfrm>
          <a:prstGeom prst="line">
            <a:avLst/>
          </a:prstGeom>
          <a:noFill/>
          <a:ln w="19050" cap="flat">
            <a:solidFill>
              <a:schemeClr val="bg1">
                <a:lumMod val="85000"/>
              </a:scheme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3281904662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In computer programming, a data type is a classification identifying one of various types of data, just like in real life we separate words “Hello!” and numbers “12345”.…"/>
          <p:cNvSpPr txBox="1">
            <a:spLocks noGrp="1"/>
          </p:cNvSpPr>
          <p:nvPr>
            <p:ph type="body" idx="4294967295"/>
          </p:nvPr>
        </p:nvSpPr>
        <p:spPr>
          <a:xfrm>
            <a:off x="558800" y="2057400"/>
            <a:ext cx="11861800" cy="7696200"/>
          </a:xfrm>
          <a:prstGeom prst="rect">
            <a:avLst/>
          </a:prstGeom>
        </p:spPr>
        <p:txBody>
          <a:bodyPr/>
          <a:lstStyle/>
          <a:p>
            <a:pPr marL="393700" lvl="1" indent="0">
              <a:buSzTx/>
              <a:buNone/>
            </a:pPr>
            <a:endParaRPr dirty="0"/>
          </a:p>
          <a:p>
            <a:r>
              <a:rPr dirty="0"/>
              <a:t>In computer programming, a data type is a classification identifying one of various types of data, just like in real life we separate words “Hello!” and numbers “12345”.</a:t>
            </a:r>
          </a:p>
          <a:p>
            <a:pPr>
              <a:defRPr b="1"/>
            </a:pPr>
            <a:endParaRPr dirty="0"/>
          </a:p>
          <a:p>
            <a:pPr>
              <a:defRPr b="1"/>
            </a:pPr>
            <a:r>
              <a:rPr dirty="0"/>
              <a:t>Standard Data Types in Python: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dirty="0"/>
              <a:t> </a:t>
            </a:r>
            <a:r>
              <a:rPr b="1" dirty="0"/>
              <a:t>Numbers</a:t>
            </a:r>
            <a:r>
              <a:rPr dirty="0"/>
              <a:t>, e.g., 1000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dirty="0"/>
              <a:t> </a:t>
            </a:r>
            <a:r>
              <a:rPr b="1" dirty="0"/>
              <a:t>String</a:t>
            </a:r>
            <a:r>
              <a:rPr dirty="0"/>
              <a:t>, e.g., “Hello world!”</a:t>
            </a: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b="1" dirty="0"/>
              <a:t>Boolean</a:t>
            </a:r>
            <a:r>
              <a:rPr lang="en-US" dirty="0"/>
              <a:t> e.g. True</a:t>
            </a:r>
            <a:endParaRPr dirty="0"/>
          </a:p>
          <a:p>
            <a:pPr lvl="1">
              <a:buFont typeface="Arial" panose="020B0604020202020204" pitchFamily="34" charset="0"/>
              <a:buChar char="•"/>
            </a:pPr>
            <a:r>
              <a:rPr dirty="0"/>
              <a:t> </a:t>
            </a:r>
            <a:r>
              <a:rPr b="1" dirty="0"/>
              <a:t>List</a:t>
            </a:r>
            <a:r>
              <a:rPr dirty="0"/>
              <a:t>, </a:t>
            </a:r>
            <a:r>
              <a:rPr lang="en-US" dirty="0"/>
              <a:t>a container </a:t>
            </a:r>
            <a:r>
              <a:rPr dirty="0"/>
              <a:t>e.g., [365, 12, 30]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/>
              <a:t> </a:t>
            </a:r>
            <a:r>
              <a:rPr b="1" dirty="0"/>
              <a:t>Dictionary</a:t>
            </a:r>
            <a:r>
              <a:rPr dirty="0"/>
              <a:t>, </a:t>
            </a:r>
            <a:r>
              <a:rPr lang="en-US" dirty="0"/>
              <a:t>a key-indexed container.</a:t>
            </a:r>
            <a:endParaRPr dirty="0"/>
          </a:p>
          <a:p>
            <a:pPr marL="393700" lvl="1" indent="0">
              <a:buNone/>
            </a:pPr>
            <a:endParaRPr dirty="0"/>
          </a:p>
        </p:txBody>
      </p:sp>
      <p:sp>
        <p:nvSpPr>
          <p:cNvPr id="272" name="Line"/>
          <p:cNvSpPr/>
          <p:nvPr/>
        </p:nvSpPr>
        <p:spPr>
          <a:xfrm>
            <a:off x="647700" y="1968500"/>
            <a:ext cx="11709400" cy="1588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76" name="Python Data Typ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4800"/>
            </a:lvl1pPr>
          </a:lstStyle>
          <a:p>
            <a:r>
              <a:t>Python Data Types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Introductions…"/>
          <p:cNvSpPr txBox="1">
            <a:spLocks noGrp="1"/>
          </p:cNvSpPr>
          <p:nvPr>
            <p:ph type="body" idx="4294967295"/>
          </p:nvPr>
        </p:nvSpPr>
        <p:spPr>
          <a:xfrm>
            <a:off x="577850" y="2324100"/>
            <a:ext cx="11861800" cy="4359364"/>
          </a:xfrm>
          <a:prstGeom prst="rect">
            <a:avLst/>
          </a:prstGeom>
        </p:spPr>
        <p:txBody>
          <a:bodyPr/>
          <a:lstStyle/>
          <a:p>
            <a:pPr>
              <a:defRPr sz="3300"/>
            </a:pPr>
            <a:endParaRPr lang="en-US" dirty="0"/>
          </a:p>
          <a:p>
            <a:pPr>
              <a:defRPr sz="3300"/>
            </a:pPr>
            <a:endParaRPr lang="en-US" dirty="0"/>
          </a:p>
          <a:p>
            <a:pPr marL="0" indent="0">
              <a:buNone/>
              <a:defRPr sz="3300"/>
            </a:pPr>
            <a:r>
              <a:rPr dirty="0"/>
              <a:t>Introductions</a:t>
            </a:r>
          </a:p>
          <a:p>
            <a:pPr lvl="1">
              <a:defRPr sz="2500"/>
            </a:pPr>
            <a:r>
              <a:rPr lang="en-US" dirty="0"/>
              <a:t>A</a:t>
            </a:r>
            <a:r>
              <a:rPr dirty="0"/>
              <a:t>bout you?</a:t>
            </a:r>
          </a:p>
        </p:txBody>
      </p:sp>
      <p:sp>
        <p:nvSpPr>
          <p:cNvPr id="43" name="Line"/>
          <p:cNvSpPr/>
          <p:nvPr/>
        </p:nvSpPr>
        <p:spPr>
          <a:xfrm>
            <a:off x="647700" y="1968500"/>
            <a:ext cx="11709400" cy="1588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47" name="Welcome to LACC 2017 @ UCLA!"/>
          <p:cNvSpPr txBox="1">
            <a:spLocks noGrp="1"/>
          </p:cNvSpPr>
          <p:nvPr>
            <p:ph type="title"/>
          </p:nvPr>
        </p:nvSpPr>
        <p:spPr>
          <a:xfrm>
            <a:off x="495300" y="222358"/>
            <a:ext cx="11861800" cy="1727200"/>
          </a:xfrm>
          <a:prstGeom prst="rect">
            <a:avLst/>
          </a:prstGeom>
        </p:spPr>
        <p:txBody>
          <a:bodyPr/>
          <a:lstStyle/>
          <a:p>
            <a:r>
              <a:rPr dirty="0"/>
              <a:t>Welcome to </a:t>
            </a:r>
            <a:r>
              <a:rPr lang="en-US" dirty="0"/>
              <a:t>CE-Freshers-Bootcamp</a:t>
            </a:r>
            <a:r>
              <a:rPr dirty="0"/>
              <a:t> @ UCLA!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Numbers…"/>
          <p:cNvSpPr txBox="1">
            <a:spLocks noGrp="1"/>
          </p:cNvSpPr>
          <p:nvPr>
            <p:ph type="body" idx="4294967295"/>
          </p:nvPr>
        </p:nvSpPr>
        <p:spPr>
          <a:xfrm>
            <a:off x="558800" y="2057400"/>
            <a:ext cx="11861800" cy="7696200"/>
          </a:xfrm>
          <a:prstGeom prst="rect">
            <a:avLst/>
          </a:prstGeom>
        </p:spPr>
        <p:txBody>
          <a:bodyPr/>
          <a:lstStyle/>
          <a:p>
            <a:r>
              <a:rPr dirty="0"/>
              <a:t> </a:t>
            </a:r>
            <a:r>
              <a:rPr b="1" dirty="0"/>
              <a:t>Numbers</a:t>
            </a:r>
          </a:p>
          <a:p>
            <a:pPr marL="393700" lvl="1" indent="0">
              <a:buSzTx/>
              <a:buNone/>
            </a:pPr>
            <a:endParaRPr b="1" dirty="0"/>
          </a:p>
          <a:p>
            <a:pPr marL="393700" lvl="1" indent="0">
              <a:buFont typeface="Courier New"/>
              <a:buChar char="o"/>
            </a:pPr>
            <a:r>
              <a:rPr dirty="0"/>
              <a:t> Store numeric values, </a:t>
            </a:r>
          </a:p>
          <a:p>
            <a:pPr marL="393700" lvl="1" indent="0">
              <a:buFont typeface="Courier New"/>
              <a:buChar char="o"/>
            </a:pPr>
            <a:r>
              <a:rPr dirty="0"/>
              <a:t> Example:</a:t>
            </a:r>
          </a:p>
          <a:p>
            <a:endParaRPr dirty="0"/>
          </a:p>
          <a:p>
            <a:endParaRPr dirty="0"/>
          </a:p>
          <a:p>
            <a:pPr>
              <a:buSzTx/>
              <a:buNone/>
            </a:pPr>
            <a:endParaRPr dirty="0"/>
          </a:p>
          <a:p>
            <a:pPr marL="393700" lvl="1" indent="0">
              <a:buFont typeface="Courier New"/>
              <a:buChar char="o"/>
            </a:pPr>
            <a:r>
              <a:rPr dirty="0"/>
              <a:t> In this example, “width = 20” defines variable width to be 20, and “height = 15” defines height to be 15.</a:t>
            </a:r>
            <a:r>
              <a:rPr lang="en-US" dirty="0"/>
              <a:t> This sort of number is called </a:t>
            </a:r>
            <a:r>
              <a:rPr lang="en-US" b="1" dirty="0"/>
              <a:t>integer</a:t>
            </a:r>
            <a:r>
              <a:rPr lang="en-US" dirty="0"/>
              <a:t> or </a:t>
            </a:r>
            <a:r>
              <a:rPr lang="en-US" b="1" dirty="0"/>
              <a:t>int</a:t>
            </a:r>
            <a:r>
              <a:rPr lang="en-US" dirty="0"/>
              <a:t>.</a:t>
            </a:r>
            <a:endParaRPr dirty="0"/>
          </a:p>
          <a:p>
            <a:pPr marL="838200" lvl="2" indent="0">
              <a:buFont typeface="Courier New"/>
              <a:buChar char="o"/>
            </a:pPr>
            <a:endParaRPr dirty="0"/>
          </a:p>
          <a:p>
            <a:pPr marL="393700" lvl="1" indent="0">
              <a:buFont typeface="Courier New"/>
              <a:buChar char="o"/>
            </a:pPr>
            <a:r>
              <a:rPr dirty="0"/>
              <a:t> After initializing width and height, we can calculate width * height as shown in the example.</a:t>
            </a:r>
          </a:p>
          <a:p>
            <a:pPr marL="838200" lvl="2" indent="0">
              <a:buFont typeface="Courier New"/>
              <a:buChar char="o"/>
            </a:pPr>
            <a:endParaRPr lang="en-US" dirty="0"/>
          </a:p>
          <a:p>
            <a:pPr marL="393700" lvl="1" indent="0">
              <a:buFont typeface="Courier New"/>
              <a:buChar char="o"/>
            </a:pPr>
            <a:r>
              <a:rPr lang="en-US" dirty="0"/>
              <a:t> To use real numbers (also called </a:t>
            </a:r>
            <a:r>
              <a:rPr lang="en-US" b="1" dirty="0"/>
              <a:t>float / double</a:t>
            </a:r>
            <a:r>
              <a:rPr lang="en-US" dirty="0"/>
              <a:t>), add a dot:</a:t>
            </a:r>
          </a:p>
          <a:p>
            <a:pPr marL="838200" lvl="2" indent="0">
              <a:buNone/>
            </a:pPr>
            <a:endParaRPr dirty="0"/>
          </a:p>
        </p:txBody>
      </p:sp>
      <p:sp>
        <p:nvSpPr>
          <p:cNvPr id="329" name="Line"/>
          <p:cNvSpPr/>
          <p:nvPr/>
        </p:nvSpPr>
        <p:spPr>
          <a:xfrm>
            <a:off x="647700" y="1968500"/>
            <a:ext cx="11709400" cy="1588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33" name="Python Types: Numb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4800"/>
            </a:lvl1pPr>
          </a:lstStyle>
          <a:p>
            <a:r>
              <a:t>Python Types: Numbers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B863834-48C4-427E-97E4-6ED06909DF85}"/>
              </a:ext>
            </a:extLst>
          </p:cNvPr>
          <p:cNvGrpSpPr/>
          <p:nvPr/>
        </p:nvGrpSpPr>
        <p:grpSpPr>
          <a:xfrm>
            <a:off x="2880175" y="3373534"/>
            <a:ext cx="3217928" cy="1503266"/>
            <a:chOff x="2880175" y="3373534"/>
            <a:chExt cx="3217928" cy="1503266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D6E107B8-4404-4D16-B6F5-BFFB02C372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80175" y="3373534"/>
              <a:ext cx="3217928" cy="1503266"/>
            </a:xfrm>
            <a:prstGeom prst="rect">
              <a:avLst/>
            </a:prstGeom>
          </p:spPr>
        </p:pic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3C10F04A-D298-4F0D-8F06-B6579A05164B}"/>
                </a:ext>
              </a:extLst>
            </p:cNvPr>
            <p:cNvCxnSpPr>
              <a:cxnSpLocks/>
            </p:cNvCxnSpPr>
            <p:nvPr/>
          </p:nvCxnSpPr>
          <p:spPr>
            <a:xfrm>
              <a:off x="6098103" y="3430577"/>
              <a:ext cx="0" cy="996381"/>
            </a:xfrm>
            <a:prstGeom prst="line">
              <a:avLst/>
            </a:prstGeom>
            <a:noFill/>
            <a:ln w="19050" cap="flat">
              <a:solidFill>
                <a:schemeClr val="bg1">
                  <a:lumMod val="85000"/>
                </a:schemeClr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08B95125-B149-4004-BE3F-278751715F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0175" y="7696200"/>
            <a:ext cx="3437797" cy="1503266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BA1B428-1DC5-4A4C-9F3D-9F9314495597}"/>
              </a:ext>
            </a:extLst>
          </p:cNvPr>
          <p:cNvCxnSpPr>
            <a:cxnSpLocks/>
          </p:cNvCxnSpPr>
          <p:nvPr/>
        </p:nvCxnSpPr>
        <p:spPr>
          <a:xfrm>
            <a:off x="6317694" y="7696200"/>
            <a:ext cx="0" cy="977900"/>
          </a:xfrm>
          <a:prstGeom prst="line">
            <a:avLst/>
          </a:prstGeom>
          <a:noFill/>
          <a:ln w="19050" cap="flat">
            <a:solidFill>
              <a:schemeClr val="bg1">
                <a:lumMod val="85000"/>
              </a:scheme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Lists:…"/>
          <p:cNvSpPr txBox="1">
            <a:spLocks noGrp="1"/>
          </p:cNvSpPr>
          <p:nvPr>
            <p:ph type="body" idx="4294967295"/>
          </p:nvPr>
        </p:nvSpPr>
        <p:spPr>
          <a:xfrm>
            <a:off x="558800" y="2057400"/>
            <a:ext cx="11861800" cy="7696200"/>
          </a:xfrm>
          <a:prstGeom prst="rect">
            <a:avLst/>
          </a:prstGeo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dirty="0"/>
              <a:t> </a:t>
            </a:r>
            <a:r>
              <a:rPr b="1" dirty="0"/>
              <a:t>Lists:</a:t>
            </a:r>
          </a:p>
          <a:p>
            <a:pPr>
              <a:buFontTx/>
              <a:buChar char=""/>
              <a:defRPr b="1"/>
            </a:pPr>
            <a:endParaRPr b="1" dirty="0"/>
          </a:p>
          <a:p>
            <a:pPr lvl="1">
              <a:buFont typeface="Courier New"/>
              <a:buChar char="o"/>
            </a:pPr>
            <a:r>
              <a:rPr dirty="0"/>
              <a:t>Lists are the most versatile of Python’s compound data types. A list contains items separated by commas and enclosed within square brackets.</a:t>
            </a:r>
          </a:p>
          <a:p>
            <a:pPr marL="393700" lvl="1" indent="0">
              <a:buNone/>
            </a:pPr>
            <a:endParaRPr dirty="0"/>
          </a:p>
          <a:p>
            <a:pPr lvl="1">
              <a:buFont typeface="Courier New"/>
              <a:buChar char="o"/>
            </a:pPr>
            <a:r>
              <a:rPr dirty="0"/>
              <a:t>Example: </a:t>
            </a:r>
          </a:p>
          <a:p>
            <a:pPr lvl="1">
              <a:buFont typeface="Courier New"/>
              <a:buChar char="o"/>
            </a:pPr>
            <a:endParaRPr dirty="0"/>
          </a:p>
          <a:p>
            <a:pPr lvl="1">
              <a:buFont typeface="Courier New"/>
              <a:buChar char="o"/>
            </a:pPr>
            <a:endParaRPr dirty="0"/>
          </a:p>
          <a:p>
            <a:pPr lvl="1">
              <a:buFont typeface="Courier New"/>
              <a:buChar char="o"/>
            </a:pPr>
            <a:endParaRPr dirty="0"/>
          </a:p>
          <a:p>
            <a:pPr lvl="1">
              <a:buFont typeface="Courier New"/>
              <a:buChar char="o"/>
            </a:pPr>
            <a:r>
              <a:rPr dirty="0"/>
              <a:t>In this example, we assign four items to list a. The items are string ‘blue’, string ‘red’, number 100, and number 365.</a:t>
            </a:r>
          </a:p>
          <a:p>
            <a:pPr lvl="2">
              <a:buFont typeface="Courier New"/>
              <a:buChar char="o"/>
            </a:pPr>
            <a:endParaRPr dirty="0"/>
          </a:p>
          <a:p>
            <a:pPr lvl="1">
              <a:buFont typeface="Courier New"/>
              <a:buChar char="o"/>
            </a:pPr>
            <a:r>
              <a:rPr dirty="0"/>
              <a:t>We print a’s items in the second command, and get its four items printed.</a:t>
            </a:r>
            <a:endParaRPr lang="en-US" dirty="0"/>
          </a:p>
          <a:p>
            <a:pPr lvl="1">
              <a:buFont typeface="Courier New"/>
              <a:buChar char="o"/>
            </a:pPr>
            <a:endParaRPr lang="en-US" dirty="0"/>
          </a:p>
          <a:p>
            <a:pPr lvl="1">
              <a:buFont typeface="Courier New"/>
              <a:buChar char="o"/>
            </a:pPr>
            <a:r>
              <a:rPr lang="en-US" dirty="0"/>
              <a:t>Note that items in the list have different types (string and int) – this is not common among programming languages.</a:t>
            </a:r>
            <a:endParaRPr dirty="0"/>
          </a:p>
        </p:txBody>
      </p:sp>
      <p:sp>
        <p:nvSpPr>
          <p:cNvPr id="372" name="Line"/>
          <p:cNvSpPr/>
          <p:nvPr/>
        </p:nvSpPr>
        <p:spPr>
          <a:xfrm>
            <a:off x="647700" y="1968500"/>
            <a:ext cx="11709400" cy="1588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76" name="Python Types: Lis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4800"/>
            </a:lvl1pPr>
          </a:lstStyle>
          <a:p>
            <a:r>
              <a:t>Python Types: Lists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0B12FA7-2613-46CA-925B-2AC107BCD0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1248" y="3928438"/>
            <a:ext cx="6438900" cy="1619250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2328E85-A2ED-465C-AF83-601193A9EF52}"/>
              </a:ext>
            </a:extLst>
          </p:cNvPr>
          <p:cNvCxnSpPr>
            <a:cxnSpLocks/>
          </p:cNvCxnSpPr>
          <p:nvPr/>
        </p:nvCxnSpPr>
        <p:spPr>
          <a:xfrm>
            <a:off x="9110148" y="4026667"/>
            <a:ext cx="0" cy="872358"/>
          </a:xfrm>
          <a:prstGeom prst="line">
            <a:avLst/>
          </a:prstGeom>
          <a:noFill/>
          <a:ln w="19050" cap="flat">
            <a:solidFill>
              <a:schemeClr val="bg1">
                <a:lumMod val="85000"/>
              </a:scheme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3444438781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Lists:…"/>
          <p:cNvSpPr txBox="1">
            <a:spLocks noGrp="1"/>
          </p:cNvSpPr>
          <p:nvPr>
            <p:ph type="body" idx="4294967295"/>
          </p:nvPr>
        </p:nvSpPr>
        <p:spPr>
          <a:xfrm>
            <a:off x="558800" y="2057400"/>
            <a:ext cx="11861800" cy="7696200"/>
          </a:xfrm>
          <a:prstGeom prst="rect">
            <a:avLst/>
          </a:prstGeom>
        </p:spPr>
        <p:txBody>
          <a:bodyPr/>
          <a:lstStyle/>
          <a:p>
            <a:r>
              <a:rPr dirty="0"/>
              <a:t> </a:t>
            </a:r>
            <a:r>
              <a:rPr b="1" dirty="0"/>
              <a:t>Lists:</a:t>
            </a:r>
          </a:p>
          <a:p>
            <a:pPr lvl="1">
              <a:buFont typeface="Courier New"/>
              <a:buChar char="o"/>
            </a:pPr>
            <a:endParaRPr b="1" dirty="0"/>
          </a:p>
          <a:p>
            <a:pPr lvl="1">
              <a:buFont typeface="Courier New"/>
              <a:buChar char="o"/>
            </a:pPr>
            <a:r>
              <a:rPr dirty="0"/>
              <a:t>It is possible to change individual elements of a list.</a:t>
            </a:r>
          </a:p>
          <a:p>
            <a:pPr lvl="1">
              <a:buFont typeface="Courier New"/>
              <a:buChar char="o"/>
            </a:pPr>
            <a:endParaRPr dirty="0"/>
          </a:p>
          <a:p>
            <a:pPr lvl="1">
              <a:buFont typeface="Courier New"/>
              <a:buChar char="o"/>
            </a:pPr>
            <a:r>
              <a:rPr dirty="0"/>
              <a:t>Example:</a:t>
            </a:r>
          </a:p>
          <a:p>
            <a:pPr lvl="1">
              <a:buFont typeface="Courier New"/>
              <a:buChar char="o"/>
            </a:pPr>
            <a:endParaRPr dirty="0"/>
          </a:p>
          <a:p>
            <a:pPr lvl="1">
              <a:buFont typeface="Courier New"/>
              <a:buChar char="o"/>
            </a:pPr>
            <a:endParaRPr dirty="0"/>
          </a:p>
          <a:p>
            <a:pPr lvl="1">
              <a:buFont typeface="Courier New"/>
              <a:buChar char="o"/>
            </a:pPr>
            <a:endParaRPr dirty="0"/>
          </a:p>
          <a:p>
            <a:pPr lvl="1">
              <a:buFont typeface="Courier New"/>
              <a:buChar char="o"/>
            </a:pPr>
            <a:endParaRPr dirty="0"/>
          </a:p>
          <a:p>
            <a:pPr marL="838200" lvl="2" indent="0">
              <a:buNone/>
            </a:pPr>
            <a:endParaRPr dirty="0"/>
          </a:p>
          <a:p>
            <a:pPr lvl="1">
              <a:buFont typeface="Courier New"/>
              <a:buChar char="o"/>
            </a:pPr>
            <a:r>
              <a:rPr lang="en-US" dirty="0"/>
              <a:t>In this example we modify the </a:t>
            </a:r>
            <a:r>
              <a:rPr lang="en-US" b="1" dirty="0"/>
              <a:t>third </a:t>
            </a:r>
            <a:r>
              <a:rPr lang="en-US" dirty="0"/>
              <a:t>element in the list by adding 50 to its value</a:t>
            </a:r>
          </a:p>
          <a:p>
            <a:pPr lvl="1">
              <a:buFont typeface="Courier New"/>
              <a:buChar char="o"/>
            </a:pPr>
            <a:endParaRPr lang="en-US" b="1" dirty="0"/>
          </a:p>
          <a:p>
            <a:pPr lvl="1">
              <a:buFont typeface="Courier New"/>
              <a:buChar char="o"/>
            </a:pPr>
            <a:r>
              <a:rPr lang="en-US" dirty="0"/>
              <a:t>We then print the third element by using </a:t>
            </a:r>
            <a:r>
              <a:rPr lang="en-US" i="1" dirty="0"/>
              <a:t>name</a:t>
            </a:r>
            <a:r>
              <a:rPr lang="en-US" dirty="0"/>
              <a:t>[</a:t>
            </a:r>
            <a:r>
              <a:rPr lang="en-US" i="1" dirty="0"/>
              <a:t>index</a:t>
            </a:r>
            <a:r>
              <a:rPr lang="en-US" dirty="0"/>
              <a:t>]</a:t>
            </a:r>
            <a:endParaRPr dirty="0"/>
          </a:p>
          <a:p>
            <a:pPr marL="838200" lvl="2" indent="0">
              <a:buNone/>
            </a:pPr>
            <a:endParaRPr dirty="0"/>
          </a:p>
        </p:txBody>
      </p:sp>
      <p:sp>
        <p:nvSpPr>
          <p:cNvPr id="382" name="Line"/>
          <p:cNvSpPr/>
          <p:nvPr/>
        </p:nvSpPr>
        <p:spPr>
          <a:xfrm>
            <a:off x="647700" y="1968500"/>
            <a:ext cx="11709400" cy="1588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86" name="Python Types: Lis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4800"/>
            </a:lvl1pPr>
          </a:lstStyle>
          <a:p>
            <a:r>
              <a:rPr dirty="0"/>
              <a:t>Python Types: Lists</a:t>
            </a:r>
          </a:p>
        </p:txBody>
      </p:sp>
      <p:grpSp>
        <p:nvGrpSpPr>
          <p:cNvPr id="389" name="Group"/>
          <p:cNvGrpSpPr/>
          <p:nvPr/>
        </p:nvGrpSpPr>
        <p:grpSpPr>
          <a:xfrm>
            <a:off x="7441953" y="4376677"/>
            <a:ext cx="5156609" cy="1371720"/>
            <a:chOff x="0" y="-14289"/>
            <a:chExt cx="5156607" cy="1371719"/>
          </a:xfrm>
        </p:grpSpPr>
        <p:sp>
          <p:nvSpPr>
            <p:cNvPr id="387" name="Shape"/>
            <p:cNvSpPr/>
            <p:nvPr/>
          </p:nvSpPr>
          <p:spPr>
            <a:xfrm>
              <a:off x="0" y="-14289"/>
              <a:ext cx="5156607" cy="13717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88" h="19017" extrusionOk="0">
                  <a:moveTo>
                    <a:pt x="7028" y="4055"/>
                  </a:moveTo>
                  <a:cubicBezTo>
                    <a:pt x="9389" y="-246"/>
                    <a:pt x="14037" y="-1291"/>
                    <a:pt x="17409" y="1721"/>
                  </a:cubicBezTo>
                  <a:cubicBezTo>
                    <a:pt x="20781" y="4733"/>
                    <a:pt x="21600" y="10662"/>
                    <a:pt x="19239" y="14963"/>
                  </a:cubicBezTo>
                  <a:cubicBezTo>
                    <a:pt x="16877" y="19264"/>
                    <a:pt x="12230" y="20309"/>
                    <a:pt x="8858" y="17297"/>
                  </a:cubicBezTo>
                  <a:cubicBezTo>
                    <a:pt x="6369" y="15074"/>
                    <a:pt x="5187" y="11146"/>
                    <a:pt x="5871" y="7370"/>
                  </a:cubicBezTo>
                  <a:lnTo>
                    <a:pt x="0" y="2049"/>
                  </a:lnTo>
                  <a:close/>
                </a:path>
              </a:pathLst>
            </a:custGeom>
            <a:solidFill>
              <a:srgbClr val="CBCBCB"/>
            </a:solidFill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40639" marR="40639" algn="ctr" defTabSz="914400">
                <a:defRPr sz="4200">
                  <a:uFill>
                    <a:solidFill>
                      <a:srgbClr val="000000"/>
                    </a:solidFill>
                  </a:uFill>
                  <a:latin typeface="+mn-lt"/>
                  <a:ea typeface="+mn-ea"/>
                  <a:cs typeface="+mn-cs"/>
                  <a:sym typeface="Helvetica Neue Light"/>
                </a:defRPr>
              </a:pPr>
              <a:endParaRPr/>
            </a:p>
          </p:txBody>
        </p:sp>
        <p:sp>
          <p:nvSpPr>
            <p:cNvPr id="388" name="Note that list’s subscript also starts from 0"/>
            <p:cNvSpPr txBox="1"/>
            <p:nvPr/>
          </p:nvSpPr>
          <p:spPr>
            <a:xfrm>
              <a:off x="1968746" y="200909"/>
              <a:ext cx="2641601" cy="102133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8100" tIns="38100" rIns="38100" bIns="38100" numCol="1" anchor="t">
              <a:spAutoFit/>
            </a:bodyPr>
            <a:lstStyle>
              <a:lvl1pPr marL="39949" marR="39949" algn="ctr" defTabSz="914400">
                <a:buClr>
                  <a:srgbClr val="FF2600"/>
                </a:buClr>
                <a:buFont typeface="Helvetica Neue Light"/>
                <a:defRPr sz="2000" b="1">
                  <a:solidFill>
                    <a:srgbClr val="FF2600"/>
                  </a:solidFill>
                  <a:uFill>
                    <a:solidFill>
                      <a:srgbClr val="FF2600"/>
                    </a:solidFill>
                  </a:u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rPr dirty="0"/>
                <a:t>Note that list’s subscript starts from 0</a:t>
              </a: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E45DD5EF-56DA-4473-91A5-A1474454FF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4847" y="4246746"/>
            <a:ext cx="5417106" cy="1561401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15CEFEF-FC8F-4002-8811-112D1E8BC591}"/>
              </a:ext>
            </a:extLst>
          </p:cNvPr>
          <p:cNvCxnSpPr>
            <a:cxnSpLocks/>
          </p:cNvCxnSpPr>
          <p:nvPr/>
        </p:nvCxnSpPr>
        <p:spPr>
          <a:xfrm>
            <a:off x="7441953" y="4292600"/>
            <a:ext cx="0" cy="1006475"/>
          </a:xfrm>
          <a:prstGeom prst="line">
            <a:avLst/>
          </a:prstGeom>
          <a:noFill/>
          <a:ln w="19050" cap="flat">
            <a:solidFill>
              <a:schemeClr val="bg1">
                <a:lumMod val="85000"/>
              </a:scheme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218232984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Lists:…"/>
          <p:cNvSpPr txBox="1">
            <a:spLocks noGrp="1"/>
          </p:cNvSpPr>
          <p:nvPr>
            <p:ph type="body" idx="4294967295"/>
          </p:nvPr>
        </p:nvSpPr>
        <p:spPr>
          <a:xfrm>
            <a:off x="571500" y="2057400"/>
            <a:ext cx="11861800" cy="7696200"/>
          </a:xfrm>
          <a:prstGeom prst="rect">
            <a:avLst/>
          </a:prstGeom>
        </p:spPr>
        <p:txBody>
          <a:bodyPr/>
          <a:lstStyle/>
          <a:p>
            <a:r>
              <a:rPr dirty="0"/>
              <a:t> </a:t>
            </a:r>
            <a:r>
              <a:rPr b="1" dirty="0"/>
              <a:t>Lists:</a:t>
            </a:r>
          </a:p>
          <a:p>
            <a:pPr marL="393700" lvl="1" indent="0">
              <a:buSzTx/>
              <a:buNone/>
            </a:pPr>
            <a:endParaRPr b="1" dirty="0"/>
          </a:p>
          <a:p>
            <a:pPr marL="393700" lvl="1" indent="0">
              <a:buFont typeface="Courier New"/>
              <a:buChar char="o"/>
            </a:pPr>
            <a:r>
              <a:rPr dirty="0"/>
              <a:t> Many “operations” and “methods” available for </a:t>
            </a:r>
            <a:r>
              <a:rPr lang="en-US" dirty="0"/>
              <a:t>lists:</a:t>
            </a:r>
          </a:p>
          <a:p>
            <a:pPr marL="393700" lvl="1" indent="0">
              <a:buFont typeface="Courier New"/>
              <a:buChar char="o"/>
            </a:pPr>
            <a:endParaRPr lang="en-US" i="1" dirty="0"/>
          </a:p>
          <a:p>
            <a:pPr marL="393700" lvl="1" indent="0">
              <a:buFont typeface="Courier New"/>
              <a:buChar char="o"/>
            </a:pPr>
            <a:endParaRPr lang="en-US" i="1" dirty="0"/>
          </a:p>
          <a:p>
            <a:pPr marL="393700" lvl="1" indent="0">
              <a:buFont typeface="Courier New"/>
              <a:buChar char="o"/>
            </a:pPr>
            <a:endParaRPr lang="en-US" i="1" dirty="0"/>
          </a:p>
          <a:p>
            <a:pPr marL="393700" lvl="1" indent="0">
              <a:buFont typeface="Courier New"/>
              <a:buChar char="o"/>
            </a:pPr>
            <a:endParaRPr lang="en-US" i="1" dirty="0"/>
          </a:p>
          <a:p>
            <a:pPr marL="393700" lvl="1" indent="0">
              <a:buFont typeface="Courier New"/>
              <a:buChar char="o"/>
            </a:pPr>
            <a:endParaRPr lang="en-US" i="1" dirty="0"/>
          </a:p>
          <a:p>
            <a:pPr marL="393700" lvl="1" indent="0">
              <a:buFont typeface="Courier New"/>
              <a:buChar char="o"/>
            </a:pPr>
            <a:endParaRPr lang="en-US" i="1" dirty="0"/>
          </a:p>
          <a:p>
            <a:pPr marL="393700" lvl="1" indent="0">
              <a:buFont typeface="Courier New"/>
              <a:buChar char="o"/>
            </a:pPr>
            <a:endParaRPr lang="en-US" i="1" dirty="0"/>
          </a:p>
          <a:p>
            <a:pPr marL="393700" lvl="1" indent="0">
              <a:buFont typeface="Courier New"/>
              <a:buChar char="o"/>
            </a:pPr>
            <a:endParaRPr lang="en-US" i="1" dirty="0"/>
          </a:p>
          <a:p>
            <a:pPr marL="393700" lvl="1" indent="0">
              <a:buFont typeface="Courier New"/>
              <a:buChar char="o"/>
            </a:pPr>
            <a:endParaRPr lang="en-US" i="1" dirty="0"/>
          </a:p>
          <a:p>
            <a:pPr marL="393700" lvl="1" indent="0">
              <a:buNone/>
            </a:pPr>
            <a:br>
              <a:rPr i="1" dirty="0"/>
            </a:br>
            <a:br>
              <a:rPr dirty="0"/>
            </a:br>
            <a:r>
              <a:rPr lang="en-US" dirty="0"/>
              <a:t>+ sort, concatenate, insert, sum and many more at:</a:t>
            </a:r>
            <a:br>
              <a:rPr dirty="0"/>
            </a:br>
            <a:r>
              <a:rPr dirty="0"/>
              <a:t> </a:t>
            </a:r>
            <a:r>
              <a:rPr u="sng" dirty="0">
                <a:hlinkClick r:id="rId3"/>
              </a:rPr>
              <a:t>https://docs.python.org/2/tutorial/datastructures.html#more-on-lists</a:t>
            </a:r>
            <a:br>
              <a:rPr dirty="0"/>
            </a:br>
            <a:r>
              <a:rPr dirty="0"/>
              <a:t>         </a:t>
            </a:r>
          </a:p>
        </p:txBody>
      </p:sp>
      <p:sp>
        <p:nvSpPr>
          <p:cNvPr id="406" name="Line"/>
          <p:cNvSpPr/>
          <p:nvPr/>
        </p:nvSpPr>
        <p:spPr>
          <a:xfrm>
            <a:off x="647700" y="1968500"/>
            <a:ext cx="11709400" cy="1588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410" name="Python Types: Lis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4800"/>
            </a:lvl1pPr>
          </a:lstStyle>
          <a:p>
            <a:r>
              <a:t>Python Types: Lists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A5DD9574-6C5A-411D-9DCA-5DE2AE5309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8711645"/>
              </p:ext>
            </p:extLst>
          </p:nvPr>
        </p:nvGraphicFramePr>
        <p:xfrm>
          <a:off x="2403409" y="3585376"/>
          <a:ext cx="8210682" cy="3924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05341">
                  <a:extLst>
                    <a:ext uri="{9D8B030D-6E8A-4147-A177-3AD203B41FA5}">
                      <a16:colId xmlns:a16="http://schemas.microsoft.com/office/drawing/2014/main" val="1810206216"/>
                    </a:ext>
                  </a:extLst>
                </a:gridCol>
                <a:gridCol w="4105341">
                  <a:extLst>
                    <a:ext uri="{9D8B030D-6E8A-4147-A177-3AD203B41FA5}">
                      <a16:colId xmlns:a16="http://schemas.microsoft.com/office/drawing/2014/main" val="1396073560"/>
                    </a:ext>
                  </a:extLst>
                </a:gridCol>
              </a:tblGrid>
              <a:tr h="595872">
                <a:tc>
                  <a:txBody>
                    <a:bodyPr/>
                    <a:lstStyle/>
                    <a:p>
                      <a:r>
                        <a:rPr lang="en-US" sz="2800" dirty="0"/>
                        <a:t>Is the value in the list?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100 in a = True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0284353"/>
                  </a:ext>
                </a:extLst>
              </a:tr>
              <a:tr h="595872">
                <a:tc>
                  <a:txBody>
                    <a:bodyPr/>
                    <a:lstStyle/>
                    <a:p>
                      <a:r>
                        <a:rPr lang="en-US" sz="2800" dirty="0"/>
                        <a:t>Is the value not in the list?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‘yellow’ not in a = True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8578925"/>
                  </a:ext>
                </a:extLst>
              </a:tr>
              <a:tr h="595872">
                <a:tc>
                  <a:txBody>
                    <a:bodyPr/>
                    <a:lstStyle/>
                    <a:p>
                      <a:r>
                        <a:rPr lang="en-US" sz="2800" dirty="0"/>
                        <a:t>Length of the list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/>
                        <a:t>len</a:t>
                      </a:r>
                      <a:r>
                        <a:rPr lang="en-US" sz="2800" dirty="0"/>
                        <a:t>(a) = 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6114039"/>
                  </a:ext>
                </a:extLst>
              </a:tr>
              <a:tr h="595872">
                <a:tc>
                  <a:txBody>
                    <a:bodyPr/>
                    <a:lstStyle/>
                    <a:p>
                      <a:r>
                        <a:rPr lang="en-US" sz="2800" dirty="0"/>
                        <a:t>Index of an element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/>
                        <a:t>a.index</a:t>
                      </a:r>
                      <a:r>
                        <a:rPr lang="en-US" sz="2800" dirty="0"/>
                        <a:t>(‘red’) =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3317773"/>
                  </a:ext>
                </a:extLst>
              </a:tr>
              <a:tr h="595872">
                <a:tc>
                  <a:txBody>
                    <a:bodyPr/>
                    <a:lstStyle/>
                    <a:p>
                      <a:r>
                        <a:rPr lang="en-US" sz="2800" dirty="0"/>
                        <a:t>Append element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/>
                        <a:t>a.append</a:t>
                      </a:r>
                      <a:r>
                        <a:rPr lang="en-US" sz="2800" dirty="0"/>
                        <a:t>(10)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8083244"/>
                  </a:ext>
                </a:extLst>
              </a:tr>
              <a:tr h="595872">
                <a:tc>
                  <a:txBody>
                    <a:bodyPr/>
                    <a:lstStyle/>
                    <a:p>
                      <a:r>
                        <a:rPr lang="en-US" sz="2800" dirty="0"/>
                        <a:t>Reverse the list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/>
                        <a:t>a.reverse</a:t>
                      </a:r>
                      <a:r>
                        <a:rPr lang="en-US" sz="2800" dirty="0"/>
                        <a:t>()</a:t>
                      </a:r>
                      <a:endParaRPr lang="en-US" sz="2800" baseline="30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60901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85596758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Lists:…"/>
          <p:cNvSpPr txBox="1">
            <a:spLocks noGrp="1"/>
          </p:cNvSpPr>
          <p:nvPr>
            <p:ph type="body" idx="4294967295"/>
          </p:nvPr>
        </p:nvSpPr>
        <p:spPr>
          <a:xfrm>
            <a:off x="558800" y="2070100"/>
            <a:ext cx="11861800" cy="7696200"/>
          </a:xfrm>
          <a:prstGeom prst="rect">
            <a:avLst/>
          </a:prstGeom>
        </p:spPr>
        <p:txBody>
          <a:bodyPr/>
          <a:lstStyle/>
          <a:p>
            <a:r>
              <a:rPr dirty="0"/>
              <a:t> </a:t>
            </a:r>
            <a:r>
              <a:rPr lang="en-US" b="1" dirty="0"/>
              <a:t>Creating number sequences</a:t>
            </a:r>
            <a:r>
              <a:rPr b="1" dirty="0"/>
              <a:t>:</a:t>
            </a:r>
          </a:p>
          <a:p>
            <a:pPr lvl="1">
              <a:buFont typeface="Courier New"/>
              <a:buChar char="o"/>
            </a:pPr>
            <a:endParaRPr b="1" dirty="0"/>
          </a:p>
          <a:p>
            <a:pPr lvl="1">
              <a:buFont typeface="Courier New"/>
              <a:buChar char="o"/>
            </a:pPr>
            <a:r>
              <a:rPr b="1" dirty="0"/>
              <a:t>range(n) </a:t>
            </a:r>
            <a:r>
              <a:rPr dirty="0"/>
              <a:t>for integer n &gt; 0 returns the list [0, 1, … n-1]</a:t>
            </a:r>
            <a:endParaRPr lang="en-US" dirty="0"/>
          </a:p>
          <a:p>
            <a:pPr lvl="1">
              <a:buFont typeface="Courier New"/>
              <a:buChar char="o"/>
            </a:pPr>
            <a:endParaRPr lang="en-US" dirty="0"/>
          </a:p>
          <a:p>
            <a:pPr lvl="1">
              <a:buFont typeface="Courier New"/>
              <a:buChar char="o"/>
            </a:pPr>
            <a:endParaRPr lang="en-US" dirty="0"/>
          </a:p>
          <a:p>
            <a:pPr lvl="1">
              <a:buFont typeface="Courier New"/>
              <a:buChar char="o"/>
            </a:pPr>
            <a:endParaRPr lang="en-US" dirty="0"/>
          </a:p>
          <a:p>
            <a:pPr lvl="1">
              <a:buFont typeface="Courier New"/>
              <a:buChar char="o"/>
            </a:pPr>
            <a:r>
              <a:rPr lang="en-US" b="1" dirty="0"/>
              <a:t>range(</a:t>
            </a:r>
            <a:r>
              <a:rPr lang="en-US" b="1" dirty="0" err="1"/>
              <a:t>m,n</a:t>
            </a:r>
            <a:r>
              <a:rPr lang="en-US" b="1" dirty="0"/>
              <a:t>) </a:t>
            </a:r>
            <a:r>
              <a:rPr lang="en-US" dirty="0"/>
              <a:t>returns the list [m, m+1, … n-1]</a:t>
            </a:r>
          </a:p>
          <a:p>
            <a:pPr lvl="1">
              <a:buFont typeface="Courier New"/>
              <a:buChar char="o"/>
            </a:pPr>
            <a:endParaRPr lang="en-US" dirty="0"/>
          </a:p>
          <a:p>
            <a:pPr lvl="1">
              <a:buFont typeface="Courier New"/>
              <a:buChar char="o"/>
            </a:pPr>
            <a:endParaRPr lang="en-US" dirty="0"/>
          </a:p>
          <a:p>
            <a:pPr lvl="1">
              <a:buFont typeface="Courier New"/>
              <a:buChar char="o"/>
            </a:pPr>
            <a:endParaRPr lang="en-US" dirty="0"/>
          </a:p>
          <a:p>
            <a:pPr lvl="1">
              <a:buFont typeface="Courier New"/>
              <a:buChar char="o"/>
            </a:pPr>
            <a:endParaRPr lang="en-US" dirty="0"/>
          </a:p>
          <a:p>
            <a:pPr lvl="1">
              <a:buFont typeface="Courier New"/>
              <a:buChar char="o"/>
            </a:pPr>
            <a:r>
              <a:rPr lang="en-US" b="1" dirty="0"/>
              <a:t>range(</a:t>
            </a:r>
            <a:r>
              <a:rPr lang="en-US" b="1" dirty="0" err="1"/>
              <a:t>m,n,o</a:t>
            </a:r>
            <a:r>
              <a:rPr lang="en-US" b="1" dirty="0"/>
              <a:t>) </a:t>
            </a:r>
            <a:r>
              <a:rPr lang="en-US" dirty="0"/>
              <a:t>returns the list [m, </a:t>
            </a:r>
            <a:r>
              <a:rPr lang="en-US" dirty="0" err="1"/>
              <a:t>m+o</a:t>
            </a:r>
            <a:r>
              <a:rPr lang="en-US" dirty="0"/>
              <a:t>, … n-1]</a:t>
            </a:r>
            <a:endParaRPr dirty="0"/>
          </a:p>
          <a:p>
            <a:pPr marL="393700" lvl="1" indent="0">
              <a:buNone/>
            </a:pPr>
            <a:endParaRPr dirty="0"/>
          </a:p>
        </p:txBody>
      </p:sp>
      <p:sp>
        <p:nvSpPr>
          <p:cNvPr id="395" name="Line"/>
          <p:cNvSpPr/>
          <p:nvPr/>
        </p:nvSpPr>
        <p:spPr>
          <a:xfrm>
            <a:off x="647700" y="1968500"/>
            <a:ext cx="11709400" cy="1588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99" name="Python Types: Utilities to Construct Lis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4800"/>
            </a:lvl1pPr>
          </a:lstStyle>
          <a:p>
            <a:r>
              <a:rPr dirty="0"/>
              <a:t>Python Types: </a:t>
            </a:r>
            <a:r>
              <a:rPr lang="en-US" dirty="0"/>
              <a:t>Range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F6FC8FB-4F82-4B37-825D-CF6F0503B3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1247" y="3418212"/>
            <a:ext cx="4016375" cy="1134738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2699F61-F1BE-48DF-86AE-884B8013E5C4}"/>
              </a:ext>
            </a:extLst>
          </p:cNvPr>
          <p:cNvCxnSpPr>
            <a:cxnSpLocks/>
          </p:cNvCxnSpPr>
          <p:nvPr/>
        </p:nvCxnSpPr>
        <p:spPr>
          <a:xfrm>
            <a:off x="7697622" y="3444882"/>
            <a:ext cx="0" cy="684206"/>
          </a:xfrm>
          <a:prstGeom prst="line">
            <a:avLst/>
          </a:prstGeom>
          <a:noFill/>
          <a:ln w="19050" cap="flat">
            <a:solidFill>
              <a:schemeClr val="bg1">
                <a:lumMod val="85000"/>
              </a:scheme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237CE065-CF25-4F19-8081-3EC692098E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1247" y="5039590"/>
            <a:ext cx="3432175" cy="1197270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81AED04-1FA0-4FB1-8EA9-0A285B17232B}"/>
              </a:ext>
            </a:extLst>
          </p:cNvPr>
          <p:cNvCxnSpPr>
            <a:cxnSpLocks/>
          </p:cNvCxnSpPr>
          <p:nvPr/>
        </p:nvCxnSpPr>
        <p:spPr>
          <a:xfrm flipH="1">
            <a:off x="7113422" y="5092707"/>
            <a:ext cx="6184" cy="708018"/>
          </a:xfrm>
          <a:prstGeom prst="line">
            <a:avLst/>
          </a:prstGeom>
          <a:noFill/>
          <a:ln w="19050" cap="flat">
            <a:solidFill>
              <a:schemeClr val="bg1">
                <a:lumMod val="85000"/>
              </a:scheme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C2B3BED7-F608-4A78-9322-4590D296ED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32200" y="7048787"/>
            <a:ext cx="3388887" cy="1053688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E958B0C-C1FD-4952-92E2-0904B9D0FD4F}"/>
              </a:ext>
            </a:extLst>
          </p:cNvPr>
          <p:cNvCxnSpPr>
            <a:cxnSpLocks/>
          </p:cNvCxnSpPr>
          <p:nvPr/>
        </p:nvCxnSpPr>
        <p:spPr>
          <a:xfrm flipH="1">
            <a:off x="7017995" y="7077075"/>
            <a:ext cx="3092" cy="679730"/>
          </a:xfrm>
          <a:prstGeom prst="line">
            <a:avLst/>
          </a:prstGeom>
          <a:noFill/>
          <a:ln w="19050" cap="flat">
            <a:solidFill>
              <a:schemeClr val="bg1">
                <a:lumMod val="85000"/>
              </a:scheme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3980201585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Start up Python!…"/>
          <p:cNvSpPr txBox="1">
            <a:spLocks noGrp="1"/>
          </p:cNvSpPr>
          <p:nvPr>
            <p:ph type="body" idx="4294967295"/>
          </p:nvPr>
        </p:nvSpPr>
        <p:spPr>
          <a:xfrm>
            <a:off x="571500" y="2257565"/>
            <a:ext cx="11861800" cy="7429501"/>
          </a:xfrm>
          <a:prstGeom prst="rect">
            <a:avLst/>
          </a:prstGeo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Open the </a:t>
            </a:r>
            <a:r>
              <a:rPr lang="en-US" sz="2800" dirty="0" err="1"/>
              <a:t>Jupyter</a:t>
            </a:r>
            <a:r>
              <a:rPr lang="en-US" sz="2800" dirty="0"/>
              <a:t> Notebook in Google </a:t>
            </a:r>
            <a:r>
              <a:rPr lang="en-US" sz="2800" dirty="0" err="1"/>
              <a:t>Colab</a:t>
            </a:r>
            <a:r>
              <a:rPr lang="en-US" sz="28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We will discuss the section titled “Variables and Types” (Exercise 1, 2 and 3).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We will complete the section titled “Variables and Types” (Exercise 1, 2 and 3).</a:t>
            </a:r>
          </a:p>
          <a:p>
            <a:pPr marL="0" indent="0">
              <a:buNone/>
            </a:pPr>
            <a:endParaRPr sz="2800" dirty="0"/>
          </a:p>
        </p:txBody>
      </p:sp>
      <p:sp>
        <p:nvSpPr>
          <p:cNvPr id="415" name="Line"/>
          <p:cNvSpPr/>
          <p:nvPr/>
        </p:nvSpPr>
        <p:spPr>
          <a:xfrm>
            <a:off x="647700" y="1968500"/>
            <a:ext cx="11709400" cy="1588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419" name="Exercise #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4800"/>
            </a:lvl1pPr>
          </a:lstStyle>
          <a:p>
            <a:r>
              <a:rPr lang="en-US" dirty="0"/>
              <a:t>Exercise B – Lists, Variables and Data Types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5618889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Strings:…"/>
          <p:cNvSpPr txBox="1">
            <a:spLocks noGrp="1"/>
          </p:cNvSpPr>
          <p:nvPr>
            <p:ph type="body" idx="4294967295"/>
          </p:nvPr>
        </p:nvSpPr>
        <p:spPr>
          <a:xfrm>
            <a:off x="571500" y="2057400"/>
            <a:ext cx="11861800" cy="7696200"/>
          </a:xfrm>
          <a:prstGeom prst="rect">
            <a:avLst/>
          </a:prstGeom>
        </p:spPr>
        <p:txBody>
          <a:bodyPr/>
          <a:lstStyle/>
          <a:p>
            <a:r>
              <a:rPr dirty="0"/>
              <a:t> </a:t>
            </a:r>
            <a:r>
              <a:rPr b="1" dirty="0"/>
              <a:t>Strings:</a:t>
            </a:r>
          </a:p>
          <a:p>
            <a:pPr>
              <a:buFontTx/>
              <a:buChar char=""/>
              <a:defRPr b="1"/>
            </a:pPr>
            <a:endParaRPr b="1" dirty="0"/>
          </a:p>
          <a:p>
            <a:pPr lvl="1">
              <a:buFont typeface="Courier New"/>
              <a:buChar char="o"/>
            </a:pPr>
            <a:r>
              <a:rPr dirty="0"/>
              <a:t>Strings in Python are identified as a contiguous set of characters in between quotation marks.</a:t>
            </a:r>
          </a:p>
          <a:p>
            <a:pPr lvl="1">
              <a:buFont typeface="Courier New"/>
              <a:buChar char="o"/>
            </a:pPr>
            <a:endParaRPr dirty="0"/>
          </a:p>
          <a:p>
            <a:pPr lvl="1">
              <a:buFont typeface="Courier New"/>
              <a:buChar char="o"/>
            </a:pPr>
            <a:endParaRPr dirty="0"/>
          </a:p>
          <a:p>
            <a:pPr lvl="1">
              <a:buFont typeface="Courier New"/>
              <a:buChar char="o"/>
            </a:pPr>
            <a:r>
              <a:rPr dirty="0"/>
              <a:t>Example:</a:t>
            </a:r>
          </a:p>
          <a:p>
            <a:pPr lvl="1">
              <a:buFont typeface="Courier New"/>
              <a:buChar char="o"/>
            </a:pPr>
            <a:endParaRPr dirty="0"/>
          </a:p>
          <a:p>
            <a:pPr lvl="1">
              <a:buFont typeface="Courier New"/>
              <a:buChar char="o"/>
            </a:pPr>
            <a:endParaRPr dirty="0"/>
          </a:p>
          <a:p>
            <a:pPr lvl="1">
              <a:buFont typeface="Courier New"/>
              <a:buChar char="o"/>
            </a:pPr>
            <a:r>
              <a:rPr dirty="0"/>
              <a:t>In this example, we assign “ABCDEFG.” to </a:t>
            </a:r>
            <a:r>
              <a:rPr lang="en-US" dirty="0"/>
              <a:t>variable </a:t>
            </a:r>
            <a:r>
              <a:rPr dirty="0"/>
              <a:t>str</a:t>
            </a:r>
            <a:r>
              <a:rPr lang="en-US" dirty="0"/>
              <a:t>ing</a:t>
            </a:r>
            <a:r>
              <a:rPr dirty="0"/>
              <a:t>. And we print str</a:t>
            </a:r>
            <a:r>
              <a:rPr lang="en-US" dirty="0"/>
              <a:t>ing</a:t>
            </a:r>
            <a:r>
              <a:rPr dirty="0"/>
              <a:t>.</a:t>
            </a:r>
          </a:p>
          <a:p>
            <a:pPr lvl="2">
              <a:buFont typeface="Courier New"/>
              <a:buChar char="o"/>
            </a:pPr>
            <a:endParaRPr dirty="0"/>
          </a:p>
          <a:p>
            <a:pPr lvl="1">
              <a:buFont typeface="Courier New"/>
              <a:buChar char="o"/>
            </a:pPr>
            <a:r>
              <a:rPr dirty="0"/>
              <a:t>The result we get is still “ABCDEFG.”</a:t>
            </a:r>
          </a:p>
          <a:p>
            <a:pPr lvl="1">
              <a:buFont typeface="Courier New"/>
              <a:buChar char="o"/>
            </a:pPr>
            <a:endParaRPr dirty="0"/>
          </a:p>
          <a:p>
            <a:pPr lvl="1">
              <a:buFont typeface="Courier New"/>
              <a:buChar char="o"/>
            </a:pPr>
            <a:r>
              <a:rPr dirty="0"/>
              <a:t>You can use double “ or single ‘ quotation marks for strings in Python, they are equivalent.</a:t>
            </a:r>
          </a:p>
        </p:txBody>
      </p:sp>
      <p:sp>
        <p:nvSpPr>
          <p:cNvPr id="339" name="Line"/>
          <p:cNvSpPr/>
          <p:nvPr/>
        </p:nvSpPr>
        <p:spPr>
          <a:xfrm>
            <a:off x="647700" y="1968500"/>
            <a:ext cx="11709400" cy="1588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43" name="Python Types: String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4800"/>
            </a:lvl1pPr>
          </a:lstStyle>
          <a:p>
            <a:r>
              <a:t>Python Types: Strings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80574DC-C243-435D-A57E-012497D081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5612" y="4040187"/>
            <a:ext cx="4981575" cy="1533525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43F3C48-6898-441C-A751-C5B1D98E2D4C}"/>
              </a:ext>
            </a:extLst>
          </p:cNvPr>
          <p:cNvCxnSpPr>
            <a:cxnSpLocks/>
          </p:cNvCxnSpPr>
          <p:nvPr/>
        </p:nvCxnSpPr>
        <p:spPr>
          <a:xfrm>
            <a:off x="7977187" y="4085907"/>
            <a:ext cx="0" cy="893763"/>
          </a:xfrm>
          <a:prstGeom prst="line">
            <a:avLst/>
          </a:prstGeom>
          <a:noFill/>
          <a:ln w="19050" cap="flat">
            <a:solidFill>
              <a:schemeClr val="bg1">
                <a:lumMod val="85000"/>
              </a:scheme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Strings:…"/>
          <p:cNvSpPr txBox="1">
            <a:spLocks noGrp="1"/>
          </p:cNvSpPr>
          <p:nvPr>
            <p:ph type="body" idx="4294967295"/>
          </p:nvPr>
        </p:nvSpPr>
        <p:spPr>
          <a:xfrm>
            <a:off x="571500" y="2057400"/>
            <a:ext cx="11861800" cy="7696200"/>
          </a:xfrm>
          <a:prstGeom prst="rect">
            <a:avLst/>
          </a:prstGeom>
        </p:spPr>
        <p:txBody>
          <a:bodyPr/>
          <a:lstStyle/>
          <a:p>
            <a:r>
              <a:rPr dirty="0"/>
              <a:t> </a:t>
            </a:r>
            <a:r>
              <a:rPr b="1" dirty="0"/>
              <a:t>Strings:</a:t>
            </a:r>
          </a:p>
          <a:p>
            <a:pPr marL="393700" lvl="1" indent="0">
              <a:buSzTx/>
              <a:buNone/>
            </a:pPr>
            <a:endParaRPr b="1" dirty="0"/>
          </a:p>
          <a:p>
            <a:pPr marL="393700" lvl="1" indent="0">
              <a:buFont typeface="Courier New"/>
              <a:buChar char="o"/>
            </a:pPr>
            <a:r>
              <a:rPr dirty="0"/>
              <a:t> Strings can be subscripted (indexed).</a:t>
            </a:r>
            <a:r>
              <a:rPr lang="en-US" dirty="0"/>
              <a:t> This is because they are essentially lists of characters.</a:t>
            </a:r>
            <a:endParaRPr dirty="0"/>
          </a:p>
          <a:p>
            <a:pPr marL="393700" lvl="1" indent="0">
              <a:buFont typeface="Courier New"/>
              <a:buChar char="o"/>
            </a:pPr>
            <a:endParaRPr dirty="0"/>
          </a:p>
          <a:p>
            <a:pPr marL="393700" lvl="1" indent="0">
              <a:buFont typeface="Courier New"/>
              <a:buChar char="o"/>
            </a:pPr>
            <a:r>
              <a:rPr dirty="0"/>
              <a:t> Example: In the string defined as str = “ABCDEFG.”, we query the </a:t>
            </a:r>
            <a:r>
              <a:rPr lang="en-US" b="1" dirty="0"/>
              <a:t>fifth</a:t>
            </a:r>
            <a:r>
              <a:rPr dirty="0"/>
              <a:t> letter in this string.</a:t>
            </a:r>
          </a:p>
        </p:txBody>
      </p:sp>
      <p:sp>
        <p:nvSpPr>
          <p:cNvPr id="349" name="Line"/>
          <p:cNvSpPr/>
          <p:nvPr/>
        </p:nvSpPr>
        <p:spPr>
          <a:xfrm>
            <a:off x="647700" y="1968500"/>
            <a:ext cx="11709400" cy="1588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53" name="Python Types: String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4800"/>
            </a:lvl1pPr>
          </a:lstStyle>
          <a:p>
            <a:r>
              <a:t>Python Types: Strings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E6A0C61-B686-4460-8502-A918835B38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8550" y="5559425"/>
            <a:ext cx="4895850" cy="158115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24E53BD-3052-4269-9E65-3C9B93E6E8D1}"/>
              </a:ext>
            </a:extLst>
          </p:cNvPr>
          <p:cNvCxnSpPr>
            <a:cxnSpLocks/>
          </p:cNvCxnSpPr>
          <p:nvPr/>
        </p:nvCxnSpPr>
        <p:spPr>
          <a:xfrm>
            <a:off x="5994400" y="5635307"/>
            <a:ext cx="0" cy="870268"/>
          </a:xfrm>
          <a:prstGeom prst="line">
            <a:avLst/>
          </a:prstGeom>
          <a:noFill/>
          <a:ln w="19050" cap="flat">
            <a:solidFill>
              <a:schemeClr val="bg1">
                <a:lumMod val="85000"/>
              </a:scheme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16" name="Group">
            <a:extLst>
              <a:ext uri="{FF2B5EF4-FFF2-40B4-BE49-F238E27FC236}">
                <a16:creationId xmlns:a16="http://schemas.microsoft.com/office/drawing/2014/main" id="{829633EB-A75C-4A91-A8B0-C5DE2979F152}"/>
              </a:ext>
            </a:extLst>
          </p:cNvPr>
          <p:cNvGrpSpPr/>
          <p:nvPr/>
        </p:nvGrpSpPr>
        <p:grpSpPr>
          <a:xfrm>
            <a:off x="5993398" y="5856167"/>
            <a:ext cx="5156609" cy="1371720"/>
            <a:chOff x="0" y="-14289"/>
            <a:chExt cx="5156607" cy="1371719"/>
          </a:xfrm>
        </p:grpSpPr>
        <p:sp>
          <p:nvSpPr>
            <p:cNvPr id="17" name="Shape">
              <a:extLst>
                <a:ext uri="{FF2B5EF4-FFF2-40B4-BE49-F238E27FC236}">
                  <a16:creationId xmlns:a16="http://schemas.microsoft.com/office/drawing/2014/main" id="{4590EC77-253E-407B-B57F-9ED1603F4136}"/>
                </a:ext>
              </a:extLst>
            </p:cNvPr>
            <p:cNvSpPr/>
            <p:nvPr/>
          </p:nvSpPr>
          <p:spPr>
            <a:xfrm>
              <a:off x="0" y="-14289"/>
              <a:ext cx="5156607" cy="13717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88" h="19017" extrusionOk="0">
                  <a:moveTo>
                    <a:pt x="7028" y="4055"/>
                  </a:moveTo>
                  <a:cubicBezTo>
                    <a:pt x="9389" y="-246"/>
                    <a:pt x="14037" y="-1291"/>
                    <a:pt x="17409" y="1721"/>
                  </a:cubicBezTo>
                  <a:cubicBezTo>
                    <a:pt x="20781" y="4733"/>
                    <a:pt x="21600" y="10662"/>
                    <a:pt x="19239" y="14963"/>
                  </a:cubicBezTo>
                  <a:cubicBezTo>
                    <a:pt x="16877" y="19264"/>
                    <a:pt x="12230" y="20309"/>
                    <a:pt x="8858" y="17297"/>
                  </a:cubicBezTo>
                  <a:cubicBezTo>
                    <a:pt x="6369" y="15074"/>
                    <a:pt x="5187" y="11146"/>
                    <a:pt x="5871" y="7370"/>
                  </a:cubicBezTo>
                  <a:lnTo>
                    <a:pt x="0" y="2049"/>
                  </a:lnTo>
                  <a:close/>
                </a:path>
              </a:pathLst>
            </a:custGeom>
            <a:solidFill>
              <a:srgbClr val="CBCBCB"/>
            </a:solidFill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40639" marR="40639" algn="ctr" defTabSz="914400">
                <a:defRPr sz="4200">
                  <a:uFill>
                    <a:solidFill>
                      <a:srgbClr val="000000"/>
                    </a:solidFill>
                  </a:uFill>
                  <a:latin typeface="+mn-lt"/>
                  <a:ea typeface="+mn-ea"/>
                  <a:cs typeface="+mn-cs"/>
                  <a:sym typeface="Helvetica Neue Light"/>
                </a:defRPr>
              </a:pPr>
              <a:endParaRPr/>
            </a:p>
          </p:txBody>
        </p:sp>
        <p:sp>
          <p:nvSpPr>
            <p:cNvPr id="18" name="Note that list’s subscript also starts from 0">
              <a:extLst>
                <a:ext uri="{FF2B5EF4-FFF2-40B4-BE49-F238E27FC236}">
                  <a16:creationId xmlns:a16="http://schemas.microsoft.com/office/drawing/2014/main" id="{6787BC92-3014-4317-898A-5B939844363A}"/>
                </a:ext>
              </a:extLst>
            </p:cNvPr>
            <p:cNvSpPr txBox="1"/>
            <p:nvPr/>
          </p:nvSpPr>
          <p:spPr>
            <a:xfrm>
              <a:off x="1968746" y="200909"/>
              <a:ext cx="2641601" cy="10002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8100" tIns="38100" rIns="38100" bIns="38100" numCol="1" anchor="t">
              <a:spAutoFit/>
            </a:bodyPr>
            <a:lstStyle>
              <a:lvl1pPr marL="39949" marR="39949" algn="ctr" defTabSz="914400">
                <a:buClr>
                  <a:srgbClr val="FF2600"/>
                </a:buClr>
                <a:buFont typeface="Helvetica Neue Light"/>
                <a:defRPr sz="2000" b="1">
                  <a:solidFill>
                    <a:srgbClr val="FF2600"/>
                  </a:solidFill>
                  <a:uFill>
                    <a:solidFill>
                      <a:srgbClr val="FF2600"/>
                    </a:solidFill>
                  </a:u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rPr lang="en-US" dirty="0"/>
                <a:t>Because it’s a list, first letter has index 0</a:t>
              </a:r>
              <a:endParaRPr dirty="0"/>
            </a:p>
          </p:txBody>
        </p:sp>
      </p:grp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Strings:…"/>
          <p:cNvSpPr txBox="1">
            <a:spLocks noGrp="1"/>
          </p:cNvSpPr>
          <p:nvPr>
            <p:ph type="body" idx="4294967295"/>
          </p:nvPr>
        </p:nvSpPr>
        <p:spPr>
          <a:xfrm>
            <a:off x="571500" y="2057400"/>
            <a:ext cx="11861800" cy="7696200"/>
          </a:xfrm>
          <a:prstGeom prst="rect">
            <a:avLst/>
          </a:prstGeom>
        </p:spPr>
        <p:txBody>
          <a:bodyPr/>
          <a:lstStyle/>
          <a:p>
            <a:r>
              <a:rPr dirty="0"/>
              <a:t> </a:t>
            </a:r>
            <a:r>
              <a:rPr b="1" dirty="0"/>
              <a:t>Strings:</a:t>
            </a:r>
          </a:p>
          <a:p>
            <a:pPr marL="393700" lvl="1" indent="0">
              <a:buSzTx/>
              <a:buNone/>
            </a:pPr>
            <a:endParaRPr b="1" dirty="0"/>
          </a:p>
          <a:p>
            <a:pPr marL="393700" lvl="1" indent="0">
              <a:buFont typeface="Courier New"/>
              <a:buChar char="o"/>
            </a:pPr>
            <a:r>
              <a:rPr dirty="0"/>
              <a:t> Many “operations” and “methods” available for strings</a:t>
            </a:r>
            <a:r>
              <a:rPr lang="en-US" dirty="0"/>
              <a:t>:</a:t>
            </a:r>
          </a:p>
          <a:p>
            <a:pPr marL="393700" lvl="1" indent="0">
              <a:buFont typeface="Courier New"/>
              <a:buChar char="o"/>
            </a:pPr>
            <a:endParaRPr lang="en-US" dirty="0"/>
          </a:p>
          <a:p>
            <a:pPr marL="393700" lvl="1" indent="0">
              <a:buFont typeface="Courier New"/>
              <a:buChar char="o"/>
            </a:pPr>
            <a:endParaRPr lang="en-US" dirty="0"/>
          </a:p>
          <a:p>
            <a:pPr marL="393700" lvl="1" indent="0">
              <a:buFont typeface="Courier New"/>
              <a:buChar char="o"/>
            </a:pPr>
            <a:endParaRPr lang="en-US" dirty="0"/>
          </a:p>
          <a:p>
            <a:pPr marL="393700" lvl="1" indent="0">
              <a:buFont typeface="Courier New"/>
              <a:buChar char="o"/>
            </a:pPr>
            <a:endParaRPr lang="en-US" dirty="0"/>
          </a:p>
          <a:p>
            <a:pPr marL="393700" lvl="1" indent="0">
              <a:buFont typeface="Courier New"/>
              <a:buChar char="o"/>
            </a:pPr>
            <a:endParaRPr lang="en-US" dirty="0"/>
          </a:p>
          <a:p>
            <a:pPr marL="393700" lvl="1" indent="0">
              <a:buFont typeface="Courier New"/>
              <a:buChar char="o"/>
            </a:pPr>
            <a:endParaRPr lang="en-US" dirty="0"/>
          </a:p>
          <a:p>
            <a:pPr marL="393700" lvl="1" indent="0">
              <a:buFont typeface="Courier New"/>
              <a:buChar char="o"/>
            </a:pPr>
            <a:endParaRPr lang="en-US" dirty="0"/>
          </a:p>
          <a:p>
            <a:pPr marL="393700" lvl="1" indent="0">
              <a:buFont typeface="Courier New"/>
              <a:buChar char="o"/>
            </a:pPr>
            <a:endParaRPr lang="en-US" dirty="0"/>
          </a:p>
          <a:p>
            <a:pPr marL="393700" lvl="1" indent="0">
              <a:buFont typeface="Courier New"/>
              <a:buChar char="o"/>
            </a:pPr>
            <a:endParaRPr lang="en-US" dirty="0"/>
          </a:p>
          <a:p>
            <a:pPr marL="393700" lvl="1" indent="0">
              <a:buFont typeface="Courier New"/>
              <a:buChar char="o"/>
            </a:pPr>
            <a:endParaRPr lang="en-US" dirty="0"/>
          </a:p>
          <a:p>
            <a:pPr marL="393700" lvl="1" indent="0">
              <a:buNone/>
            </a:pPr>
            <a:br>
              <a:rPr dirty="0"/>
            </a:br>
            <a:r>
              <a:rPr dirty="0"/>
              <a:t>        and many more at</a:t>
            </a:r>
            <a:br>
              <a:rPr dirty="0"/>
            </a:br>
            <a:r>
              <a:rPr dirty="0"/>
              <a:t>        </a:t>
            </a:r>
            <a:r>
              <a:rPr u="sng" dirty="0">
                <a:hlinkClick r:id="rId3"/>
              </a:rPr>
              <a:t>https://docs.python.org/2/library/stdtypes.html#string-methods</a:t>
            </a:r>
            <a:br>
              <a:rPr dirty="0"/>
            </a:br>
            <a:r>
              <a:rPr dirty="0"/>
              <a:t>         </a:t>
            </a:r>
          </a:p>
        </p:txBody>
      </p:sp>
      <p:sp>
        <p:nvSpPr>
          <p:cNvPr id="363" name="Line"/>
          <p:cNvSpPr/>
          <p:nvPr/>
        </p:nvSpPr>
        <p:spPr>
          <a:xfrm>
            <a:off x="647700" y="1968500"/>
            <a:ext cx="11709400" cy="1588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67" name="Python Types: String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4800"/>
            </a:lvl1pPr>
          </a:lstStyle>
          <a:p>
            <a:r>
              <a:t>Python Types: Strings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7F3480CC-F5E8-4B1D-8D9B-5D500A2B8E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5511080"/>
              </p:ext>
            </p:extLst>
          </p:nvPr>
        </p:nvGraphicFramePr>
        <p:xfrm>
          <a:off x="1517650" y="3673482"/>
          <a:ext cx="9982200" cy="35752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991100">
                  <a:extLst>
                    <a:ext uri="{9D8B030D-6E8A-4147-A177-3AD203B41FA5}">
                      <a16:colId xmlns:a16="http://schemas.microsoft.com/office/drawing/2014/main" val="1810206216"/>
                    </a:ext>
                  </a:extLst>
                </a:gridCol>
                <a:gridCol w="4991100">
                  <a:extLst>
                    <a:ext uri="{9D8B030D-6E8A-4147-A177-3AD203B41FA5}">
                      <a16:colId xmlns:a16="http://schemas.microsoft.com/office/drawing/2014/main" val="1396073560"/>
                    </a:ext>
                  </a:extLst>
                </a:gridCol>
              </a:tblGrid>
              <a:tr h="595872">
                <a:tc>
                  <a:txBody>
                    <a:bodyPr/>
                    <a:lstStyle/>
                    <a:p>
                      <a:r>
                        <a:rPr lang="en-US" sz="2800" dirty="0"/>
                        <a:t>Is the letter in the string?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‘A’ in string = True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0284353"/>
                  </a:ext>
                </a:extLst>
              </a:tr>
              <a:tr h="595872">
                <a:tc>
                  <a:txBody>
                    <a:bodyPr/>
                    <a:lstStyle/>
                    <a:p>
                      <a:r>
                        <a:rPr lang="en-US" sz="2800" dirty="0"/>
                        <a:t>Is the substring in the string?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‘CDE’ in string = True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8578925"/>
                  </a:ext>
                </a:extLst>
              </a:tr>
              <a:tr h="595872">
                <a:tc>
                  <a:txBody>
                    <a:bodyPr/>
                    <a:lstStyle/>
                    <a:p>
                      <a:r>
                        <a:rPr lang="en-US" sz="2800" dirty="0"/>
                        <a:t>Length of the string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/>
                        <a:t>len</a:t>
                      </a:r>
                      <a:r>
                        <a:rPr lang="en-US" sz="2800" dirty="0"/>
                        <a:t>(string) = 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6114039"/>
                  </a:ext>
                </a:extLst>
              </a:tr>
              <a:tr h="595872">
                <a:tc>
                  <a:txBody>
                    <a:bodyPr/>
                    <a:lstStyle/>
                    <a:p>
                      <a:r>
                        <a:rPr lang="en-US" sz="2800" dirty="0"/>
                        <a:t>Index of a letter (first)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/>
                        <a:t>string.index</a:t>
                      </a:r>
                      <a:r>
                        <a:rPr lang="en-US" sz="2800" dirty="0"/>
                        <a:t>(‘A’) =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3317773"/>
                  </a:ext>
                </a:extLst>
              </a:tr>
              <a:tr h="595872">
                <a:tc>
                  <a:txBody>
                    <a:bodyPr/>
                    <a:lstStyle/>
                    <a:p>
                      <a:r>
                        <a:rPr lang="en-US" sz="2800" dirty="0"/>
                        <a:t>Append element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string + “Z” = “ABCDEFG.Z”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8083244"/>
                  </a:ext>
                </a:extLst>
              </a:tr>
              <a:tr h="595872">
                <a:tc>
                  <a:txBody>
                    <a:bodyPr/>
                    <a:lstStyle/>
                    <a:p>
                      <a:r>
                        <a:rPr lang="en-US" sz="2800" dirty="0"/>
                        <a:t>Make lowercase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/>
                        <a:t>string.lower</a:t>
                      </a:r>
                      <a:r>
                        <a:rPr lang="en-US" sz="2800" dirty="0"/>
                        <a:t>() = “</a:t>
                      </a:r>
                      <a:r>
                        <a:rPr lang="en-US" sz="2800" dirty="0" err="1"/>
                        <a:t>abcdefg</a:t>
                      </a:r>
                      <a:r>
                        <a:rPr lang="en-US" sz="2800" dirty="0"/>
                        <a:t>.”</a:t>
                      </a:r>
                      <a:endParaRPr lang="en-US" sz="2800" baseline="30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6090186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Dictionaries:…"/>
          <p:cNvSpPr txBox="1">
            <a:spLocks noGrp="1"/>
          </p:cNvSpPr>
          <p:nvPr>
            <p:ph type="body" idx="4294967295"/>
          </p:nvPr>
        </p:nvSpPr>
        <p:spPr>
          <a:xfrm>
            <a:off x="558800" y="2057400"/>
            <a:ext cx="11861800" cy="7696200"/>
          </a:xfrm>
          <a:prstGeom prst="rect">
            <a:avLst/>
          </a:prstGeom>
        </p:spPr>
        <p:txBody>
          <a:bodyPr/>
          <a:lstStyle/>
          <a:p>
            <a:r>
              <a:rPr dirty="0"/>
              <a:t> </a:t>
            </a:r>
            <a:r>
              <a:rPr b="1" dirty="0"/>
              <a:t>Dictionaries:</a:t>
            </a:r>
          </a:p>
          <a:p>
            <a:pPr>
              <a:buFontTx/>
              <a:buChar char=""/>
              <a:defRPr b="1"/>
            </a:pPr>
            <a:endParaRPr b="1" dirty="0"/>
          </a:p>
          <a:p>
            <a:pPr lvl="1">
              <a:buFont typeface="Courier New"/>
              <a:buChar char="o"/>
            </a:pPr>
            <a:r>
              <a:rPr dirty="0"/>
              <a:t>Represents a set of key-value pairs where keys are unique (i.e. numbers, strings) but values need not be</a:t>
            </a:r>
            <a:r>
              <a:rPr lang="en-US" dirty="0"/>
              <a:t>. It’s not ordered. </a:t>
            </a:r>
            <a:endParaRPr dirty="0"/>
          </a:p>
          <a:p>
            <a:pPr lvl="1">
              <a:buFont typeface="Courier New"/>
              <a:buChar char="o"/>
            </a:pPr>
            <a:endParaRPr dirty="0"/>
          </a:p>
          <a:p>
            <a:pPr lvl="1">
              <a:buFont typeface="Courier New"/>
              <a:buChar char="o"/>
            </a:pPr>
            <a:r>
              <a:rPr dirty="0"/>
              <a:t>Example: </a:t>
            </a:r>
          </a:p>
          <a:p>
            <a:pPr lvl="1">
              <a:buFont typeface="Courier New"/>
              <a:buChar char="o"/>
            </a:pPr>
            <a:endParaRPr dirty="0"/>
          </a:p>
          <a:p>
            <a:pPr lvl="1">
              <a:buFont typeface="Courier New"/>
              <a:buChar char="o"/>
            </a:pPr>
            <a:endParaRPr dirty="0"/>
          </a:p>
          <a:p>
            <a:pPr lvl="1">
              <a:buFont typeface="Courier New"/>
              <a:buChar char="o"/>
            </a:pPr>
            <a:endParaRPr dirty="0"/>
          </a:p>
          <a:p>
            <a:pPr lvl="2">
              <a:buFont typeface="Courier New"/>
              <a:buChar char="o"/>
            </a:pPr>
            <a:endParaRPr dirty="0"/>
          </a:p>
          <a:p>
            <a:pPr lvl="2">
              <a:buFont typeface="Courier New"/>
              <a:buChar char="o"/>
            </a:pPr>
            <a:endParaRPr dirty="0"/>
          </a:p>
          <a:p>
            <a:pPr lvl="1">
              <a:buFont typeface="Courier New"/>
              <a:buChar char="o"/>
            </a:pPr>
            <a:r>
              <a:rPr dirty="0"/>
              <a:t>Updating a dictionary</a:t>
            </a:r>
          </a:p>
        </p:txBody>
      </p:sp>
      <p:sp>
        <p:nvSpPr>
          <p:cNvPr id="434" name="Line"/>
          <p:cNvSpPr/>
          <p:nvPr/>
        </p:nvSpPr>
        <p:spPr>
          <a:xfrm>
            <a:off x="647700" y="1968500"/>
            <a:ext cx="11709400" cy="1588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438" name="Python Types: Dictionari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4800"/>
            </a:lvl1pPr>
          </a:lstStyle>
          <a:p>
            <a:r>
              <a:t>Python Types: Dictionaries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2C6BE0F-8E31-41FD-9BBB-AFCD6BDE07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3063" y="4153339"/>
            <a:ext cx="8116888" cy="1874398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2DA6C77-848F-4FEB-BC53-468D64DC17D2}"/>
              </a:ext>
            </a:extLst>
          </p:cNvPr>
          <p:cNvCxnSpPr>
            <a:cxnSpLocks/>
          </p:cNvCxnSpPr>
          <p:nvPr/>
        </p:nvCxnSpPr>
        <p:spPr>
          <a:xfrm>
            <a:off x="11029951" y="4238307"/>
            <a:ext cx="0" cy="1044893"/>
          </a:xfrm>
          <a:prstGeom prst="line">
            <a:avLst/>
          </a:prstGeom>
          <a:noFill/>
          <a:ln w="19050" cap="flat">
            <a:solidFill>
              <a:schemeClr val="bg1">
                <a:lumMod val="85000"/>
              </a:scheme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D4865B9F-CA85-4287-9F26-701C70CC84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3063" y="6888579"/>
            <a:ext cx="9183688" cy="1793042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DE8C120-2E09-447D-AC9F-0092DD06ECCB}"/>
              </a:ext>
            </a:extLst>
          </p:cNvPr>
          <p:cNvCxnSpPr>
            <a:cxnSpLocks/>
          </p:cNvCxnSpPr>
          <p:nvPr/>
        </p:nvCxnSpPr>
        <p:spPr>
          <a:xfrm>
            <a:off x="12096751" y="7016750"/>
            <a:ext cx="0" cy="1225550"/>
          </a:xfrm>
          <a:prstGeom prst="line">
            <a:avLst/>
          </a:prstGeom>
          <a:noFill/>
          <a:ln w="19050" cap="flat">
            <a:solidFill>
              <a:schemeClr val="bg1">
                <a:lumMod val="85000"/>
              </a:scheme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What are the similarities and differences between a calculator and a computer?"/>
          <p:cNvSpPr txBox="1">
            <a:spLocks noGrp="1"/>
          </p:cNvSpPr>
          <p:nvPr>
            <p:ph type="body" idx="4294967295"/>
          </p:nvPr>
        </p:nvSpPr>
        <p:spPr>
          <a:xfrm>
            <a:off x="571500" y="2257565"/>
            <a:ext cx="11861800" cy="7429501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 computer is an electronic </a:t>
            </a:r>
            <a:r>
              <a:rPr lang="en-US" b="1" dirty="0"/>
              <a:t>programmable</a:t>
            </a:r>
            <a:r>
              <a:rPr lang="en-US" dirty="0"/>
              <a:t> machine that can process almost all kinds of data. Fundamentally, a computer is a “</a:t>
            </a:r>
            <a:r>
              <a:rPr lang="en-US" b="1" dirty="0"/>
              <a:t>calculating machine</a:t>
            </a:r>
            <a:r>
              <a:rPr lang="en-US" dirty="0"/>
              <a:t>”.</a:t>
            </a:r>
          </a:p>
          <a:p>
            <a:endParaRPr lang="en-US" dirty="0"/>
          </a:p>
          <a:p>
            <a:r>
              <a:rPr lang="en-US" dirty="0"/>
              <a:t>A computer performs </a:t>
            </a:r>
            <a:r>
              <a:rPr lang="en-US" b="1" dirty="0"/>
              <a:t>arithmetic </a:t>
            </a:r>
            <a:r>
              <a:rPr lang="en-US" dirty="0"/>
              <a:t>and </a:t>
            </a:r>
            <a:r>
              <a:rPr lang="en-US" b="1" dirty="0"/>
              <a:t>logical </a:t>
            </a:r>
            <a:r>
              <a:rPr lang="en-US" dirty="0"/>
              <a:t>operations.</a:t>
            </a:r>
            <a:endParaRPr dirty="0"/>
          </a:p>
        </p:txBody>
      </p:sp>
      <p:sp>
        <p:nvSpPr>
          <p:cNvPr id="78" name="Line"/>
          <p:cNvSpPr/>
          <p:nvPr/>
        </p:nvSpPr>
        <p:spPr>
          <a:xfrm>
            <a:off x="647700" y="1968500"/>
            <a:ext cx="11709400" cy="1588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82" name="Introduc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Introduction to Computers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E3628A3-90E9-3041-B2C1-7698101C01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9035" y="4199564"/>
            <a:ext cx="9466729" cy="4830136"/>
          </a:xfrm>
          <a:prstGeom prst="rect">
            <a:avLst/>
          </a:prstGeom>
        </p:spPr>
      </p:pic>
      <p:sp>
        <p:nvSpPr>
          <p:cNvPr id="11" name="Ref: http://shawnbiddle.com/js101/slides/class1.html#/6">
            <a:extLst>
              <a:ext uri="{FF2B5EF4-FFF2-40B4-BE49-F238E27FC236}">
                <a16:creationId xmlns:a16="http://schemas.microsoft.com/office/drawing/2014/main" id="{39B71325-0E00-2D43-A856-A411D04EC403}"/>
              </a:ext>
            </a:extLst>
          </p:cNvPr>
          <p:cNvSpPr txBox="1"/>
          <p:nvPr/>
        </p:nvSpPr>
        <p:spPr>
          <a:xfrm>
            <a:off x="7385802" y="8007231"/>
            <a:ext cx="2309928" cy="2872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i="1"/>
            </a:pPr>
            <a:r>
              <a:rPr dirty="0"/>
              <a:t>Ref:</a:t>
            </a:r>
            <a:r>
              <a:rPr lang="en-US" dirty="0"/>
              <a:t> </a:t>
            </a:r>
            <a:r>
              <a:rPr lang="en-US" dirty="0">
                <a:hlinkClick r:id="rId3"/>
              </a:rPr>
              <a:t>http://softttec.blogspot.com</a:t>
            </a:r>
            <a:r>
              <a:rPr lang="en-US" dirty="0"/>
              <a:t> </a:t>
            </a:r>
            <a:endParaRPr u="sng" dirty="0">
              <a:hlinkClick r:id="rId4"/>
            </a:endParaRPr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Programming languages provide various control structures that allow for more complicated execution paths instead of just sequential…"/>
          <p:cNvSpPr txBox="1">
            <a:spLocks noGrp="1"/>
          </p:cNvSpPr>
          <p:nvPr>
            <p:ph type="body" idx="4294967295"/>
          </p:nvPr>
        </p:nvSpPr>
        <p:spPr>
          <a:xfrm>
            <a:off x="571500" y="2257565"/>
            <a:ext cx="11861800" cy="7429501"/>
          </a:xfrm>
          <a:prstGeom prst="rect">
            <a:avLst/>
          </a:prstGeom>
        </p:spPr>
        <p:txBody>
          <a:bodyPr/>
          <a:lstStyle/>
          <a:p>
            <a:r>
              <a:t>Programming languages provide various control structures that allow for more complicated execution paths instead of just sequential</a:t>
            </a:r>
          </a:p>
          <a:p>
            <a:pPr lvl="1"/>
            <a:r>
              <a:rPr i="1"/>
              <a:t>Make decisions</a:t>
            </a:r>
            <a:r>
              <a:t> on what to do </a:t>
            </a:r>
            <a:r>
              <a:rPr i="1"/>
              <a:t>dynamically </a:t>
            </a:r>
            <a:r>
              <a:t>while the program runs!</a:t>
            </a:r>
          </a:p>
        </p:txBody>
      </p:sp>
      <p:sp>
        <p:nvSpPr>
          <p:cNvPr id="482" name="Line"/>
          <p:cNvSpPr/>
          <p:nvPr/>
        </p:nvSpPr>
        <p:spPr>
          <a:xfrm>
            <a:off x="647700" y="1968500"/>
            <a:ext cx="11709400" cy="1588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486" name="Beyond Sequential Execution: Control Flow Tool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Beyond Sequential Execution: Control Flow Tools</a:t>
            </a:r>
          </a:p>
        </p:txBody>
      </p:sp>
      <p:pic>
        <p:nvPicPr>
          <p:cNvPr id="48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9065" y="4255041"/>
            <a:ext cx="3740568" cy="4785103"/>
          </a:xfrm>
          <a:prstGeom prst="rect">
            <a:avLst/>
          </a:prstGeom>
          <a:ln w="12700">
            <a:miter lim="400000"/>
          </a:ln>
        </p:spPr>
      </p:pic>
      <p:pic>
        <p:nvPicPr>
          <p:cNvPr id="488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5499" y="4255041"/>
            <a:ext cx="4180091" cy="4785103"/>
          </a:xfrm>
          <a:prstGeom prst="rect">
            <a:avLst/>
          </a:prstGeom>
          <a:ln w="12700">
            <a:miter lim="400000"/>
          </a:ln>
        </p:spPr>
      </p:pic>
      <p:sp>
        <p:nvSpPr>
          <p:cNvPr id="489" name="Ref: http://www.tutorialspoint.com/"/>
          <p:cNvSpPr txBox="1"/>
          <p:nvPr/>
        </p:nvSpPr>
        <p:spPr>
          <a:xfrm>
            <a:off x="10363200" y="8596501"/>
            <a:ext cx="2418234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i="1"/>
            </a:pPr>
            <a:r>
              <a:rPr i="0"/>
              <a:t>Ref: </a:t>
            </a:r>
            <a:r>
              <a:rPr u="sng">
                <a:hlinkClick r:id="rId4"/>
              </a:rPr>
              <a:t>http://www.tutorialspoint.com/</a:t>
            </a:r>
          </a:p>
        </p:txBody>
      </p:sp>
      <p:sp>
        <p:nvSpPr>
          <p:cNvPr id="490" name="If…then"/>
          <p:cNvSpPr txBox="1"/>
          <p:nvPr/>
        </p:nvSpPr>
        <p:spPr>
          <a:xfrm>
            <a:off x="2627558" y="3652870"/>
            <a:ext cx="1532260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 b="1" i="1"/>
            </a:lvl1pPr>
          </a:lstStyle>
          <a:p>
            <a:pPr>
              <a:defRPr i="0"/>
            </a:pPr>
            <a:r>
              <a:rPr i="1"/>
              <a:t>If…then</a:t>
            </a:r>
          </a:p>
        </p:txBody>
      </p:sp>
      <p:sp>
        <p:nvSpPr>
          <p:cNvPr id="491" name="Loop"/>
          <p:cNvSpPr txBox="1"/>
          <p:nvPr/>
        </p:nvSpPr>
        <p:spPr>
          <a:xfrm>
            <a:off x="7935161" y="3652870"/>
            <a:ext cx="104522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 b="1" i="1"/>
            </a:lvl1pPr>
          </a:lstStyle>
          <a:p>
            <a:r>
              <a:t>Loop</a:t>
            </a:r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Decision Making:…"/>
          <p:cNvSpPr txBox="1">
            <a:spLocks noGrp="1"/>
          </p:cNvSpPr>
          <p:nvPr>
            <p:ph type="body" sz="half" idx="4294967295"/>
          </p:nvPr>
        </p:nvSpPr>
        <p:spPr>
          <a:xfrm>
            <a:off x="571500" y="2324100"/>
            <a:ext cx="6007100" cy="7429500"/>
          </a:xfrm>
          <a:prstGeom prst="rect">
            <a:avLst/>
          </a:prstGeom>
        </p:spPr>
        <p:txBody>
          <a:bodyPr/>
          <a:lstStyle/>
          <a:p>
            <a:pPr>
              <a:defRPr b="1"/>
            </a:pPr>
            <a:r>
              <a:t>Decision Making:</a:t>
            </a:r>
          </a:p>
          <a:p>
            <a:pPr>
              <a:defRPr b="1"/>
            </a:pPr>
            <a:endParaRPr/>
          </a:p>
          <a:p>
            <a:pPr lvl="1">
              <a:buFont typeface="Courier New"/>
              <a:buChar char="o"/>
            </a:pPr>
            <a:r>
              <a:t> Conditional constructs are used to incorporate </a:t>
            </a:r>
            <a:r>
              <a:rPr i="1" u="sng"/>
              <a:t>decision making</a:t>
            </a:r>
            <a:r>
              <a:t> into programs. </a:t>
            </a:r>
          </a:p>
          <a:p>
            <a:pPr lvl="1">
              <a:buFont typeface="Courier New"/>
              <a:buChar char="o"/>
            </a:pPr>
            <a:endParaRPr/>
          </a:p>
          <a:p>
            <a:pPr lvl="1">
              <a:buFont typeface="Courier New"/>
              <a:buChar char="o"/>
            </a:pPr>
            <a:r>
              <a:t>The result of this decision making determines the sequence in which a program will execute </a:t>
            </a:r>
            <a:r>
              <a:rPr b="1"/>
              <a:t>instructions</a:t>
            </a:r>
            <a:r>
              <a:t>.</a:t>
            </a:r>
          </a:p>
        </p:txBody>
      </p:sp>
      <p:sp>
        <p:nvSpPr>
          <p:cNvPr id="494" name="Line"/>
          <p:cNvSpPr/>
          <p:nvPr/>
        </p:nvSpPr>
        <p:spPr>
          <a:xfrm>
            <a:off x="647700" y="1968500"/>
            <a:ext cx="11709400" cy="1588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498" name="Python Basics: Decision Mak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4800"/>
            </a:lvl1pPr>
          </a:lstStyle>
          <a:p>
            <a:r>
              <a:t>Python Basics: Decision Making</a:t>
            </a:r>
          </a:p>
        </p:txBody>
      </p:sp>
      <p:pic>
        <p:nvPicPr>
          <p:cNvPr id="499" name="280px-Wikipedia_article-creation-2.png" descr="280px-Wikipedia_article-creation-2.png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7188200" y="3276600"/>
            <a:ext cx="5038725" cy="48768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if Statement…"/>
          <p:cNvSpPr txBox="1">
            <a:spLocks noGrp="1"/>
          </p:cNvSpPr>
          <p:nvPr>
            <p:ph type="body" idx="4294967295"/>
          </p:nvPr>
        </p:nvSpPr>
        <p:spPr>
          <a:xfrm>
            <a:off x="571500" y="2257565"/>
            <a:ext cx="11861800" cy="7429501"/>
          </a:xfrm>
          <a:prstGeom prst="rect">
            <a:avLst/>
          </a:prstGeom>
        </p:spPr>
        <p:txBody>
          <a:bodyPr/>
          <a:lstStyle/>
          <a:p>
            <a:r>
              <a:rPr dirty="0"/>
              <a:t> </a:t>
            </a:r>
            <a:r>
              <a:rPr b="1" i="1" dirty="0">
                <a:solidFill>
                  <a:srgbClr val="0433FF"/>
                </a:solidFill>
                <a:uFill>
                  <a:solidFill>
                    <a:srgbClr val="0433FF"/>
                  </a:solidFill>
                </a:uFill>
              </a:rPr>
              <a:t>if</a:t>
            </a:r>
            <a:r>
              <a:rPr dirty="0"/>
              <a:t> </a:t>
            </a:r>
            <a:r>
              <a:rPr b="1" dirty="0"/>
              <a:t>Statement</a:t>
            </a:r>
          </a:p>
          <a:p>
            <a:pPr lvl="1">
              <a:buFont typeface="Courier New"/>
              <a:buChar char="o"/>
            </a:pPr>
            <a:r>
              <a:rPr dirty="0"/>
              <a:t>The </a:t>
            </a:r>
            <a:r>
              <a:rPr b="1" dirty="0"/>
              <a:t>if </a:t>
            </a:r>
            <a:r>
              <a:rPr dirty="0"/>
              <a:t>statement contains a logical expression using which data is compared, and a decision is made based on the result of the comparison.</a:t>
            </a:r>
          </a:p>
          <a:p>
            <a:pPr lvl="1">
              <a:buFont typeface="Courier New"/>
              <a:buChar char="o"/>
            </a:pPr>
            <a:endParaRPr dirty="0"/>
          </a:p>
          <a:p>
            <a:pPr lvl="1">
              <a:buFont typeface="Courier New"/>
              <a:buChar char="o"/>
            </a:pPr>
            <a:r>
              <a:rPr dirty="0"/>
              <a:t>Example: </a:t>
            </a:r>
          </a:p>
          <a:p>
            <a:pPr lvl="1">
              <a:buFont typeface="Courier New"/>
              <a:buChar char="o"/>
            </a:pPr>
            <a:endParaRPr dirty="0"/>
          </a:p>
          <a:p>
            <a:pPr lvl="1">
              <a:buFont typeface="Courier New"/>
              <a:buChar char="o"/>
            </a:pPr>
            <a:endParaRPr dirty="0"/>
          </a:p>
          <a:p>
            <a:pPr lvl="1">
              <a:buFont typeface="Courier New"/>
              <a:buChar char="o"/>
            </a:pPr>
            <a:endParaRPr dirty="0"/>
          </a:p>
          <a:p>
            <a:pPr lvl="1">
              <a:buFont typeface="Courier New"/>
              <a:buChar char="o"/>
            </a:pPr>
            <a:endParaRPr dirty="0"/>
          </a:p>
          <a:p>
            <a:pPr lvl="1">
              <a:buFont typeface="Courier New"/>
              <a:buChar char="o"/>
            </a:pPr>
            <a:endParaRPr dirty="0"/>
          </a:p>
          <a:p>
            <a:pPr lvl="1">
              <a:buFont typeface="Courier New"/>
              <a:buChar char="o"/>
            </a:pPr>
            <a:endParaRPr dirty="0"/>
          </a:p>
          <a:p>
            <a:pPr lvl="1">
              <a:buFont typeface="Courier New"/>
              <a:buChar char="o"/>
            </a:pPr>
            <a:endParaRPr dirty="0"/>
          </a:p>
          <a:p>
            <a:pPr lvl="1">
              <a:buFont typeface="Courier New"/>
              <a:buChar char="o"/>
            </a:pPr>
            <a:endParaRPr dirty="0"/>
          </a:p>
          <a:p>
            <a:pPr lvl="1">
              <a:buFont typeface="Courier New"/>
              <a:buChar char="o"/>
            </a:pPr>
            <a:r>
              <a:rPr dirty="0"/>
              <a:t>In this example, we input integer 42, which is not less than 0, not equal to 0, and not equal to 1. Therefore, it falls into the option that “print ‘More’”.</a:t>
            </a:r>
          </a:p>
          <a:p>
            <a:pPr lvl="1">
              <a:buFont typeface="Courier New"/>
              <a:buChar char="o"/>
            </a:pPr>
            <a:r>
              <a:rPr dirty="0"/>
              <a:t>Any non-zero and non-null values are treated as TRUE by Python</a:t>
            </a:r>
          </a:p>
        </p:txBody>
      </p:sp>
      <p:sp>
        <p:nvSpPr>
          <p:cNvPr id="504" name="Line"/>
          <p:cNvSpPr/>
          <p:nvPr/>
        </p:nvSpPr>
        <p:spPr>
          <a:xfrm>
            <a:off x="647700" y="1968500"/>
            <a:ext cx="11709400" cy="1588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508" name="Python Basics: Decision Mak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4800"/>
            </a:lvl1pPr>
          </a:lstStyle>
          <a:p>
            <a:r>
              <a:t>Python Basics: Decision Making</a:t>
            </a:r>
          </a:p>
        </p:txBody>
      </p:sp>
      <p:pic>
        <p:nvPicPr>
          <p:cNvPr id="509" name="Screen shot 2011-02-23 at 8.png" descr="Screen shot 2011-02-23 at 8.png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3182391" y="4074616"/>
            <a:ext cx="7269709" cy="330090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for statement…"/>
          <p:cNvSpPr txBox="1">
            <a:spLocks noGrp="1"/>
          </p:cNvSpPr>
          <p:nvPr>
            <p:ph type="body" idx="4294967295"/>
          </p:nvPr>
        </p:nvSpPr>
        <p:spPr>
          <a:xfrm>
            <a:off x="571500" y="2257565"/>
            <a:ext cx="11861800" cy="7429501"/>
          </a:xfrm>
          <a:prstGeom prst="rect">
            <a:avLst/>
          </a:prstGeom>
        </p:spPr>
        <p:txBody>
          <a:bodyPr/>
          <a:lstStyle/>
          <a:p>
            <a:r>
              <a:rPr b="1" dirty="0"/>
              <a:t> </a:t>
            </a:r>
            <a:r>
              <a:rPr b="1" i="1" dirty="0">
                <a:solidFill>
                  <a:srgbClr val="0433FF"/>
                </a:solidFill>
                <a:uFill>
                  <a:solidFill>
                    <a:srgbClr val="0433FF"/>
                  </a:solidFill>
                </a:uFill>
              </a:rPr>
              <a:t>for</a:t>
            </a:r>
            <a:r>
              <a:rPr b="1" dirty="0"/>
              <a:t> statement</a:t>
            </a:r>
          </a:p>
          <a:p>
            <a:pPr lvl="1">
              <a:buFont typeface="Courier New"/>
              <a:buChar char="o"/>
            </a:pPr>
            <a:r>
              <a:rPr dirty="0"/>
              <a:t>The </a:t>
            </a:r>
            <a:r>
              <a:rPr b="1" dirty="0"/>
              <a:t>for</a:t>
            </a:r>
            <a:r>
              <a:rPr dirty="0"/>
              <a:t> loop in Python has the ability to iterate over the items of any sequence, such as a list, tuple, or a string.</a:t>
            </a:r>
          </a:p>
        </p:txBody>
      </p:sp>
      <p:sp>
        <p:nvSpPr>
          <p:cNvPr id="514" name="Line"/>
          <p:cNvSpPr/>
          <p:nvPr/>
        </p:nvSpPr>
        <p:spPr>
          <a:xfrm>
            <a:off x="647700" y="1968500"/>
            <a:ext cx="11709400" cy="1588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518" name="Python Basics: Loop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4800"/>
            </a:lvl1pPr>
          </a:lstStyle>
          <a:p>
            <a:r>
              <a:t>Python Basics: Looping</a:t>
            </a:r>
          </a:p>
        </p:txBody>
      </p:sp>
      <p:pic>
        <p:nvPicPr>
          <p:cNvPr id="519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9446" y="3909814"/>
            <a:ext cx="5394240" cy="4879841"/>
          </a:xfrm>
          <a:prstGeom prst="rect">
            <a:avLst/>
          </a:prstGeom>
          <a:ln w="12700">
            <a:miter lim="400000"/>
          </a:ln>
        </p:spPr>
      </p:pic>
      <p:sp>
        <p:nvSpPr>
          <p:cNvPr id="520" name="Ref: http://www.tutorialspoint.com/"/>
          <p:cNvSpPr txBox="1"/>
          <p:nvPr/>
        </p:nvSpPr>
        <p:spPr>
          <a:xfrm>
            <a:off x="8178800" y="8646566"/>
            <a:ext cx="2418234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i="1"/>
            </a:pPr>
            <a:r>
              <a:rPr i="0"/>
              <a:t>Ref: </a:t>
            </a:r>
            <a:r>
              <a:rPr u="sng">
                <a:hlinkClick r:id="rId4"/>
              </a:rPr>
              <a:t>http://www.tutorialspoint.com/</a:t>
            </a:r>
          </a:p>
        </p:txBody>
      </p:sp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for statement…"/>
          <p:cNvSpPr txBox="1">
            <a:spLocks noGrp="1"/>
          </p:cNvSpPr>
          <p:nvPr>
            <p:ph type="body" idx="4294967295"/>
          </p:nvPr>
        </p:nvSpPr>
        <p:spPr>
          <a:xfrm>
            <a:off x="571500" y="2257565"/>
            <a:ext cx="11861800" cy="7429501"/>
          </a:xfrm>
          <a:prstGeom prst="rect">
            <a:avLst/>
          </a:prstGeom>
        </p:spPr>
        <p:txBody>
          <a:bodyPr/>
          <a:lstStyle/>
          <a:p>
            <a:r>
              <a:rPr b="1" dirty="0"/>
              <a:t> </a:t>
            </a:r>
            <a:r>
              <a:rPr b="1" i="1" dirty="0">
                <a:solidFill>
                  <a:srgbClr val="0433FF"/>
                </a:solidFill>
                <a:uFill>
                  <a:solidFill>
                    <a:srgbClr val="0433FF"/>
                  </a:solidFill>
                </a:uFill>
              </a:rPr>
              <a:t>for</a:t>
            </a:r>
            <a:r>
              <a:rPr b="1" dirty="0"/>
              <a:t> statement</a:t>
            </a:r>
          </a:p>
          <a:p>
            <a:pPr lvl="1">
              <a:buFont typeface="Courier New"/>
              <a:buChar char="o"/>
            </a:pPr>
            <a:r>
              <a:rPr dirty="0"/>
              <a:t>The </a:t>
            </a:r>
            <a:r>
              <a:rPr b="1" dirty="0"/>
              <a:t>for</a:t>
            </a:r>
            <a:r>
              <a:rPr dirty="0"/>
              <a:t> loop in Python has the ability to iterate over the items of any sequence, such as a list or a string.</a:t>
            </a:r>
          </a:p>
          <a:p>
            <a:pPr lvl="1">
              <a:buFont typeface="Courier New"/>
              <a:buChar char="o"/>
            </a:pPr>
            <a:endParaRPr dirty="0"/>
          </a:p>
          <a:p>
            <a:pPr lvl="1">
              <a:buFont typeface="Courier New"/>
              <a:buChar char="o"/>
            </a:pPr>
            <a:r>
              <a:rPr dirty="0"/>
              <a:t>Example:</a:t>
            </a:r>
          </a:p>
          <a:p>
            <a:pPr lvl="1">
              <a:buFont typeface="Courier New"/>
              <a:buChar char="o"/>
            </a:pPr>
            <a:endParaRPr dirty="0"/>
          </a:p>
          <a:p>
            <a:pPr lvl="1">
              <a:buFont typeface="Courier New"/>
              <a:buChar char="o"/>
            </a:pPr>
            <a:endParaRPr dirty="0"/>
          </a:p>
          <a:p>
            <a:pPr lvl="1">
              <a:buFont typeface="Courier New"/>
              <a:buChar char="o"/>
            </a:pPr>
            <a:endParaRPr dirty="0"/>
          </a:p>
          <a:p>
            <a:pPr lvl="1">
              <a:buFont typeface="Courier New"/>
              <a:buChar char="o"/>
            </a:pPr>
            <a:endParaRPr dirty="0"/>
          </a:p>
          <a:p>
            <a:pPr lvl="1">
              <a:buFont typeface="Courier New"/>
              <a:buChar char="o"/>
            </a:pPr>
            <a:endParaRPr dirty="0"/>
          </a:p>
          <a:p>
            <a:pPr lvl="1">
              <a:buFont typeface="Courier New"/>
              <a:buChar char="o"/>
            </a:pPr>
            <a:endParaRPr dirty="0"/>
          </a:p>
          <a:p>
            <a:pPr lvl="1">
              <a:buFont typeface="Courier New"/>
              <a:buChar char="o"/>
            </a:pPr>
            <a:r>
              <a:rPr dirty="0"/>
              <a:t>In this example, all the items in list a get printed. </a:t>
            </a:r>
          </a:p>
          <a:p>
            <a:pPr lvl="1">
              <a:buFont typeface="Courier New"/>
              <a:buChar char="o"/>
            </a:pPr>
            <a:r>
              <a:rPr i="1" dirty="0" err="1"/>
              <a:t>len</a:t>
            </a:r>
            <a:r>
              <a:rPr i="1" dirty="0"/>
              <a:t>(x) </a:t>
            </a:r>
            <a:r>
              <a:rPr dirty="0"/>
              <a:t>is a built-in function in Python, which returns the length of x.</a:t>
            </a:r>
          </a:p>
          <a:p>
            <a:pPr lvl="1">
              <a:buFont typeface="Courier New"/>
              <a:buChar char="o"/>
            </a:pPr>
            <a:r>
              <a:rPr dirty="0"/>
              <a:t>In this example, x is a string, such as “cat”. </a:t>
            </a:r>
            <a:r>
              <a:rPr dirty="0" err="1"/>
              <a:t>len</a:t>
            </a:r>
            <a:r>
              <a:rPr dirty="0"/>
              <a:t>(x) returns “</a:t>
            </a:r>
            <a:r>
              <a:rPr dirty="0" err="1"/>
              <a:t>cat”’s</a:t>
            </a:r>
            <a:r>
              <a:rPr dirty="0"/>
              <a:t> length, which is 3.</a:t>
            </a:r>
          </a:p>
        </p:txBody>
      </p:sp>
      <p:sp>
        <p:nvSpPr>
          <p:cNvPr id="525" name="Line"/>
          <p:cNvSpPr/>
          <p:nvPr/>
        </p:nvSpPr>
        <p:spPr>
          <a:xfrm>
            <a:off x="647700" y="1968500"/>
            <a:ext cx="11709400" cy="1588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529" name="Python Basics: Loop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4800"/>
            </a:lvl1pPr>
          </a:lstStyle>
          <a:p>
            <a:r>
              <a:t>Python Basics: Looping</a:t>
            </a:r>
          </a:p>
        </p:txBody>
      </p:sp>
      <p:pic>
        <p:nvPicPr>
          <p:cNvPr id="530" name="Screen shot 2011-02-23 at 8.png" descr="Screen shot 2011-02-23 at 8.png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882900" y="4089400"/>
            <a:ext cx="6858000" cy="25717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while statement…"/>
          <p:cNvSpPr txBox="1">
            <a:spLocks noGrp="1"/>
          </p:cNvSpPr>
          <p:nvPr>
            <p:ph type="body" idx="4294967295"/>
          </p:nvPr>
        </p:nvSpPr>
        <p:spPr>
          <a:xfrm>
            <a:off x="571500" y="2257565"/>
            <a:ext cx="11861800" cy="7429501"/>
          </a:xfrm>
          <a:prstGeom prst="rect">
            <a:avLst/>
          </a:prstGeom>
        </p:spPr>
        <p:txBody>
          <a:bodyPr/>
          <a:lstStyle/>
          <a:p>
            <a:r>
              <a:rPr b="1" dirty="0"/>
              <a:t> </a:t>
            </a:r>
            <a:r>
              <a:rPr b="1" i="1" dirty="0">
                <a:solidFill>
                  <a:srgbClr val="0433FF"/>
                </a:solidFill>
                <a:uFill>
                  <a:solidFill>
                    <a:srgbClr val="0433FF"/>
                  </a:solidFill>
                </a:uFill>
              </a:rPr>
              <a:t>while</a:t>
            </a:r>
            <a:r>
              <a:rPr b="1" dirty="0"/>
              <a:t> statement</a:t>
            </a:r>
          </a:p>
          <a:p>
            <a:pPr lvl="1">
              <a:buFont typeface="Courier New"/>
              <a:buChar char="o"/>
            </a:pPr>
            <a:r>
              <a:rPr dirty="0"/>
              <a:t>The </a:t>
            </a:r>
            <a:r>
              <a:rPr b="1" dirty="0"/>
              <a:t>while</a:t>
            </a:r>
            <a:r>
              <a:rPr dirty="0"/>
              <a:t> loop in Python has the ability to iterate over a statement or group of statements while a given condition is TRUE</a:t>
            </a:r>
          </a:p>
        </p:txBody>
      </p:sp>
      <p:sp>
        <p:nvSpPr>
          <p:cNvPr id="535" name="Line"/>
          <p:cNvSpPr/>
          <p:nvPr/>
        </p:nvSpPr>
        <p:spPr>
          <a:xfrm>
            <a:off x="647700" y="1968500"/>
            <a:ext cx="11709400" cy="1588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539" name="Python Basics: Loop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4800"/>
            </a:lvl1pPr>
          </a:lstStyle>
          <a:p>
            <a:r>
              <a:t>Python Basics: Looping</a:t>
            </a:r>
          </a:p>
        </p:txBody>
      </p:sp>
      <p:pic>
        <p:nvPicPr>
          <p:cNvPr id="540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8700" y="3795166"/>
            <a:ext cx="3340100" cy="5130801"/>
          </a:xfrm>
          <a:prstGeom prst="rect">
            <a:avLst/>
          </a:prstGeom>
          <a:ln w="12700">
            <a:miter lim="400000"/>
          </a:ln>
        </p:spPr>
      </p:pic>
      <p:sp>
        <p:nvSpPr>
          <p:cNvPr id="541" name="Ref: http://www.tutorialspoint.com/"/>
          <p:cNvSpPr txBox="1"/>
          <p:nvPr/>
        </p:nvSpPr>
        <p:spPr>
          <a:xfrm>
            <a:off x="8178800" y="8646566"/>
            <a:ext cx="2418234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i="1"/>
            </a:pPr>
            <a:r>
              <a:rPr i="0"/>
              <a:t>Ref: </a:t>
            </a:r>
            <a:r>
              <a:rPr u="sng">
                <a:hlinkClick r:id="rId4"/>
              </a:rPr>
              <a:t>http://www.tutorialspoint.com/</a:t>
            </a:r>
          </a:p>
        </p:txBody>
      </p:sp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while statement…"/>
          <p:cNvSpPr txBox="1">
            <a:spLocks noGrp="1"/>
          </p:cNvSpPr>
          <p:nvPr>
            <p:ph type="body" idx="4294967295"/>
          </p:nvPr>
        </p:nvSpPr>
        <p:spPr>
          <a:xfrm>
            <a:off x="571500" y="2257565"/>
            <a:ext cx="11861800" cy="7429501"/>
          </a:xfrm>
          <a:prstGeom prst="rect">
            <a:avLst/>
          </a:prstGeom>
        </p:spPr>
        <p:txBody>
          <a:bodyPr/>
          <a:lstStyle/>
          <a:p>
            <a:r>
              <a:rPr b="1" dirty="0"/>
              <a:t> </a:t>
            </a:r>
            <a:r>
              <a:rPr b="1" i="1" dirty="0">
                <a:solidFill>
                  <a:srgbClr val="0433FF"/>
                </a:solidFill>
                <a:uFill>
                  <a:solidFill>
                    <a:srgbClr val="0433FF"/>
                  </a:solidFill>
                </a:uFill>
              </a:rPr>
              <a:t>while</a:t>
            </a:r>
            <a:r>
              <a:rPr b="1" dirty="0"/>
              <a:t> statement</a:t>
            </a:r>
          </a:p>
          <a:p>
            <a:pPr lvl="1">
              <a:buFont typeface="Courier New"/>
              <a:buChar char="o"/>
            </a:pPr>
            <a:r>
              <a:rPr dirty="0"/>
              <a:t>The </a:t>
            </a:r>
            <a:r>
              <a:rPr b="1" dirty="0"/>
              <a:t>while</a:t>
            </a:r>
            <a:r>
              <a:rPr dirty="0"/>
              <a:t> loop in Python has the ability to iterate over a statement or group of statements while a given condition is TRUE</a:t>
            </a:r>
          </a:p>
          <a:p>
            <a:pPr lvl="1">
              <a:buFont typeface="Courier New"/>
              <a:buChar char="o"/>
            </a:pPr>
            <a:endParaRPr dirty="0"/>
          </a:p>
          <a:p>
            <a:pPr lvl="1">
              <a:buFont typeface="Courier New"/>
              <a:buChar char="o"/>
            </a:pPr>
            <a:r>
              <a:rPr dirty="0"/>
              <a:t>Example:</a:t>
            </a:r>
          </a:p>
          <a:p>
            <a:pPr lvl="1">
              <a:buFont typeface="Courier New"/>
              <a:buChar char="o"/>
            </a:pPr>
            <a:endParaRPr dirty="0"/>
          </a:p>
          <a:p>
            <a:pPr lvl="1">
              <a:buFont typeface="Courier New"/>
              <a:buChar char="o"/>
            </a:pPr>
            <a:endParaRPr dirty="0"/>
          </a:p>
          <a:p>
            <a:pPr lvl="1">
              <a:buFont typeface="Courier New"/>
              <a:buChar char="o"/>
            </a:pPr>
            <a:endParaRPr dirty="0"/>
          </a:p>
          <a:p>
            <a:pPr lvl="1">
              <a:buFont typeface="Courier New"/>
              <a:buChar char="o"/>
            </a:pPr>
            <a:endParaRPr dirty="0"/>
          </a:p>
          <a:p>
            <a:pPr lvl="1">
              <a:buFont typeface="Courier New"/>
              <a:buChar char="o"/>
            </a:pPr>
            <a:endParaRPr dirty="0"/>
          </a:p>
          <a:p>
            <a:pPr lvl="1">
              <a:buFont typeface="Courier New"/>
              <a:buChar char="o"/>
            </a:pPr>
            <a:endParaRPr dirty="0"/>
          </a:p>
          <a:p>
            <a:pPr lvl="1">
              <a:buFont typeface="Courier New"/>
              <a:buChar char="o"/>
            </a:pPr>
            <a:endParaRPr dirty="0"/>
          </a:p>
          <a:p>
            <a:pPr lvl="1">
              <a:buFont typeface="Courier New"/>
              <a:buChar char="o"/>
            </a:pPr>
            <a:endParaRPr dirty="0"/>
          </a:p>
          <a:p>
            <a:pPr lvl="1">
              <a:buFont typeface="Courier New"/>
              <a:buChar char="o"/>
            </a:pPr>
            <a:endParaRPr dirty="0"/>
          </a:p>
          <a:p>
            <a:pPr lvl="1">
              <a:buFont typeface="Courier New"/>
              <a:buChar char="o"/>
            </a:pPr>
            <a:endParaRPr dirty="0"/>
          </a:p>
          <a:p>
            <a:pPr lvl="1">
              <a:buFont typeface="Courier New"/>
              <a:buChar char="o"/>
            </a:pPr>
            <a:r>
              <a:rPr dirty="0"/>
              <a:t>Caution: “infinite loop” if a condition never becomes false.</a:t>
            </a:r>
          </a:p>
        </p:txBody>
      </p:sp>
      <p:sp>
        <p:nvSpPr>
          <p:cNvPr id="546" name="Line"/>
          <p:cNvSpPr/>
          <p:nvPr/>
        </p:nvSpPr>
        <p:spPr>
          <a:xfrm>
            <a:off x="647700" y="1968500"/>
            <a:ext cx="11709400" cy="1588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550" name="Python Basics: Loop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4800"/>
            </a:lvl1pPr>
          </a:lstStyle>
          <a:p>
            <a:r>
              <a:t>Python Basics: Looping</a:t>
            </a:r>
          </a:p>
        </p:txBody>
      </p:sp>
      <p:sp>
        <p:nvSpPr>
          <p:cNvPr id="551" name="count = 0…"/>
          <p:cNvSpPr/>
          <p:nvPr/>
        </p:nvSpPr>
        <p:spPr>
          <a:xfrm>
            <a:off x="2794000" y="4126309"/>
            <a:ext cx="6858000" cy="1355825"/>
          </a:xfrm>
          <a:prstGeom prst="rect">
            <a:avLst/>
          </a:prstGeom>
          <a:solidFill>
            <a:srgbClr val="EEEEEE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1400">
                <a:solidFill>
                  <a:srgbClr val="313131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count </a:t>
            </a:r>
            <a:r>
              <a:rPr>
                <a:solidFill>
                  <a:srgbClr val="666600"/>
                </a:solidFill>
              </a:rPr>
              <a:t>=</a:t>
            </a:r>
            <a:r>
              <a:t> </a:t>
            </a:r>
            <a:r>
              <a:rPr>
                <a:solidFill>
                  <a:srgbClr val="006666"/>
                </a:solidFill>
              </a:rPr>
              <a:t>0</a:t>
            </a:r>
          </a:p>
          <a:p>
            <a:pPr>
              <a:defRPr sz="1400">
                <a:solidFill>
                  <a:srgbClr val="313131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11688"/>
                </a:solidFill>
              </a:rPr>
              <a:t>while</a:t>
            </a:r>
            <a:r>
              <a:t> </a:t>
            </a:r>
            <a:r>
              <a:rPr>
                <a:solidFill>
                  <a:srgbClr val="666600"/>
                </a:solidFill>
              </a:rPr>
              <a:t>(</a:t>
            </a:r>
            <a:r>
              <a:t>count </a:t>
            </a:r>
            <a:r>
              <a:rPr>
                <a:solidFill>
                  <a:srgbClr val="666600"/>
                </a:solidFill>
              </a:rPr>
              <a:t>&lt;</a:t>
            </a:r>
            <a:r>
              <a:t> </a:t>
            </a:r>
            <a:r>
              <a:rPr>
                <a:solidFill>
                  <a:srgbClr val="006666"/>
                </a:solidFill>
              </a:rPr>
              <a:t>9</a:t>
            </a:r>
            <a:r>
              <a:rPr>
                <a:solidFill>
                  <a:srgbClr val="666600"/>
                </a:solidFill>
              </a:rPr>
              <a:t>):</a:t>
            </a:r>
          </a:p>
          <a:p>
            <a:pPr>
              <a:defRPr sz="1400">
                <a:solidFill>
                  <a:srgbClr val="0088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313131"/>
                </a:solidFill>
              </a:rPr>
              <a:t>   </a:t>
            </a:r>
            <a:r>
              <a:rPr>
                <a:solidFill>
                  <a:srgbClr val="011688"/>
                </a:solidFill>
              </a:rPr>
              <a:t>print</a:t>
            </a:r>
            <a:r>
              <a:rPr>
                <a:solidFill>
                  <a:srgbClr val="313131"/>
                </a:solidFill>
              </a:rPr>
              <a:t> </a:t>
            </a:r>
            <a:r>
              <a:t>'The count is:'</a:t>
            </a:r>
            <a:r>
              <a:rPr>
                <a:solidFill>
                  <a:srgbClr val="666600"/>
                </a:solidFill>
              </a:rPr>
              <a:t>,</a:t>
            </a:r>
            <a:r>
              <a:rPr>
                <a:solidFill>
                  <a:srgbClr val="313131"/>
                </a:solidFill>
              </a:rPr>
              <a:t> count</a:t>
            </a:r>
          </a:p>
          <a:p>
            <a:pPr>
              <a:defRPr sz="1400">
                <a:solidFill>
                  <a:srgbClr val="313131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count </a:t>
            </a:r>
            <a:r>
              <a:rPr>
                <a:solidFill>
                  <a:srgbClr val="666600"/>
                </a:solidFill>
              </a:rPr>
              <a:t>=</a:t>
            </a:r>
            <a:r>
              <a:t> count </a:t>
            </a:r>
            <a:r>
              <a:rPr>
                <a:solidFill>
                  <a:srgbClr val="666600"/>
                </a:solidFill>
              </a:rPr>
              <a:t>+</a:t>
            </a:r>
            <a:r>
              <a:t> </a:t>
            </a:r>
            <a:r>
              <a:rPr>
                <a:solidFill>
                  <a:srgbClr val="006666"/>
                </a:solidFill>
              </a:rPr>
              <a:t>1</a:t>
            </a:r>
          </a:p>
          <a:p>
            <a:pPr>
              <a:defRPr sz="1400">
                <a:solidFill>
                  <a:srgbClr val="313131"/>
                </a:solidFill>
                <a:latin typeface="Menlo"/>
                <a:ea typeface="Menlo"/>
                <a:cs typeface="Menlo"/>
                <a:sym typeface="Menlo"/>
              </a:defRPr>
            </a:pPr>
            <a:endParaRPr>
              <a:solidFill>
                <a:srgbClr val="006666"/>
              </a:solidFill>
            </a:endParaRPr>
          </a:p>
          <a:p>
            <a:pPr>
              <a:defRPr sz="1400">
                <a:solidFill>
                  <a:srgbClr val="0088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11688"/>
                </a:solidFill>
              </a:rPr>
              <a:t>print</a:t>
            </a:r>
            <a:r>
              <a:rPr>
                <a:solidFill>
                  <a:srgbClr val="313131"/>
                </a:solidFill>
              </a:rPr>
              <a:t> </a:t>
            </a:r>
            <a:r>
              <a:t>"Good bye!"</a:t>
            </a:r>
          </a:p>
        </p:txBody>
      </p:sp>
      <p:sp>
        <p:nvSpPr>
          <p:cNvPr id="552" name="The count is: 0…"/>
          <p:cNvSpPr/>
          <p:nvPr/>
        </p:nvSpPr>
        <p:spPr>
          <a:xfrm>
            <a:off x="2794000" y="5571033"/>
            <a:ext cx="6858000" cy="2511228"/>
          </a:xfrm>
          <a:prstGeom prst="rect">
            <a:avLst/>
          </a:prstGeom>
          <a:solidFill>
            <a:srgbClr val="EEEEEE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1400">
                <a:solidFill>
                  <a:srgbClr val="313131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The count is: 0</a:t>
            </a:r>
          </a:p>
          <a:p>
            <a:pPr>
              <a:defRPr sz="1400">
                <a:solidFill>
                  <a:srgbClr val="313131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The count is: 1</a:t>
            </a:r>
          </a:p>
          <a:p>
            <a:pPr>
              <a:defRPr sz="1400">
                <a:solidFill>
                  <a:srgbClr val="313131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The count is: 2</a:t>
            </a:r>
          </a:p>
          <a:p>
            <a:pPr>
              <a:defRPr sz="1400">
                <a:solidFill>
                  <a:srgbClr val="313131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The count is: 3</a:t>
            </a:r>
          </a:p>
          <a:p>
            <a:pPr>
              <a:defRPr sz="1400">
                <a:solidFill>
                  <a:srgbClr val="313131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The count is: 4</a:t>
            </a:r>
          </a:p>
          <a:p>
            <a:pPr>
              <a:defRPr sz="1400">
                <a:solidFill>
                  <a:srgbClr val="313131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The count is: 5</a:t>
            </a:r>
          </a:p>
          <a:p>
            <a:pPr>
              <a:defRPr sz="1400">
                <a:solidFill>
                  <a:srgbClr val="313131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The count is: 6</a:t>
            </a:r>
          </a:p>
          <a:p>
            <a:pPr>
              <a:defRPr sz="1400">
                <a:solidFill>
                  <a:srgbClr val="313131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The count is: 7</a:t>
            </a:r>
          </a:p>
          <a:p>
            <a:pPr>
              <a:defRPr sz="1400">
                <a:solidFill>
                  <a:srgbClr val="313131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The count is: 8</a:t>
            </a:r>
          </a:p>
          <a:p>
            <a:pPr>
              <a:defRPr sz="1400">
                <a:solidFill>
                  <a:srgbClr val="313131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Good bye!</a:t>
            </a:r>
          </a:p>
        </p:txBody>
      </p:sp>
      <p:sp>
        <p:nvSpPr>
          <p:cNvPr id="553" name="Ref: http://www.tutorialspoint.com/"/>
          <p:cNvSpPr txBox="1"/>
          <p:nvPr/>
        </p:nvSpPr>
        <p:spPr>
          <a:xfrm>
            <a:off x="2794000" y="8082260"/>
            <a:ext cx="2418234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i="1"/>
            </a:pPr>
            <a:r>
              <a:rPr i="0"/>
              <a:t>Ref: </a:t>
            </a:r>
            <a:r>
              <a:rPr u="sng">
                <a:hlinkClick r:id="rId3"/>
              </a:rPr>
              <a:t>http://www.tutorialspoint.com/</a:t>
            </a:r>
          </a:p>
        </p:txBody>
      </p:sp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Line"/>
          <p:cNvSpPr/>
          <p:nvPr/>
        </p:nvSpPr>
        <p:spPr>
          <a:xfrm>
            <a:off x="647700" y="1968500"/>
            <a:ext cx="11709400" cy="1588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561" name="Python Basics: Loop Control Statemen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4800"/>
            </a:lvl1pPr>
          </a:lstStyle>
          <a:p>
            <a:r>
              <a:t>Python Basics: Loop Control Statements</a:t>
            </a:r>
          </a:p>
        </p:txBody>
      </p:sp>
      <p:pic>
        <p:nvPicPr>
          <p:cNvPr id="56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8300" y="2444005"/>
            <a:ext cx="3619500" cy="4203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563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0800" y="2444005"/>
            <a:ext cx="3619500" cy="4203701"/>
          </a:xfrm>
          <a:prstGeom prst="rect">
            <a:avLst/>
          </a:prstGeom>
          <a:ln w="12700">
            <a:miter lim="400000"/>
          </a:ln>
        </p:spPr>
      </p:pic>
      <p:sp>
        <p:nvSpPr>
          <p:cNvPr id="564" name="for letter in 'Python':…"/>
          <p:cNvSpPr/>
          <p:nvPr/>
        </p:nvSpPr>
        <p:spPr>
          <a:xfrm>
            <a:off x="1638300" y="7115274"/>
            <a:ext cx="4379417" cy="1355825"/>
          </a:xfrm>
          <a:prstGeom prst="rect">
            <a:avLst/>
          </a:prstGeom>
          <a:solidFill>
            <a:srgbClr val="EEEEEE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1500">
                <a:solidFill>
                  <a:srgbClr val="880F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11688"/>
                </a:solidFill>
              </a:rPr>
              <a:t>for</a:t>
            </a:r>
            <a:r>
              <a:rPr>
                <a:solidFill>
                  <a:srgbClr val="313131"/>
                </a:solidFill>
              </a:rPr>
              <a:t> letter </a:t>
            </a:r>
            <a:r>
              <a:rPr>
                <a:solidFill>
                  <a:srgbClr val="011688"/>
                </a:solidFill>
              </a:rPr>
              <a:t>in</a:t>
            </a:r>
            <a:r>
              <a:rPr>
                <a:solidFill>
                  <a:srgbClr val="313131"/>
                </a:solidFill>
              </a:rPr>
              <a:t> </a:t>
            </a:r>
            <a:r>
              <a:rPr>
                <a:solidFill>
                  <a:srgbClr val="008800"/>
                </a:solidFill>
              </a:rPr>
              <a:t>'Python'</a:t>
            </a:r>
            <a:r>
              <a:rPr>
                <a:solidFill>
                  <a:srgbClr val="666600"/>
                </a:solidFill>
              </a:rPr>
              <a:t>:</a:t>
            </a:r>
            <a:endParaRPr>
              <a:solidFill>
                <a:srgbClr val="313131"/>
              </a:solidFill>
            </a:endParaRPr>
          </a:p>
          <a:p>
            <a:pPr>
              <a:defRPr sz="1500">
                <a:solidFill>
                  <a:srgbClr val="313131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</a:t>
            </a:r>
            <a:r>
              <a:rPr>
                <a:solidFill>
                  <a:srgbClr val="011688"/>
                </a:solidFill>
              </a:rPr>
              <a:t>if</a:t>
            </a:r>
            <a:r>
              <a:t> letter </a:t>
            </a:r>
            <a:r>
              <a:rPr>
                <a:solidFill>
                  <a:srgbClr val="666600"/>
                </a:solidFill>
              </a:rPr>
              <a:t>==</a:t>
            </a:r>
            <a:r>
              <a:t> </a:t>
            </a:r>
            <a:r>
              <a:rPr>
                <a:solidFill>
                  <a:srgbClr val="008800"/>
                </a:solidFill>
              </a:rPr>
              <a:t>'h'</a:t>
            </a:r>
            <a:r>
              <a:rPr>
                <a:solidFill>
                  <a:srgbClr val="666600"/>
                </a:solidFill>
              </a:rPr>
              <a:t>:</a:t>
            </a:r>
          </a:p>
          <a:p>
            <a:pPr>
              <a:defRPr sz="1500">
                <a:solidFill>
                  <a:srgbClr val="313131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  </a:t>
            </a:r>
            <a:r>
              <a:rPr>
                <a:solidFill>
                  <a:srgbClr val="011688"/>
                </a:solidFill>
              </a:rPr>
              <a:t>break</a:t>
            </a:r>
          </a:p>
          <a:p>
            <a:pPr>
              <a:defRPr sz="1500">
                <a:solidFill>
                  <a:srgbClr val="0088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313131"/>
                </a:solidFill>
              </a:rPr>
              <a:t>   </a:t>
            </a:r>
            <a:r>
              <a:rPr>
                <a:solidFill>
                  <a:srgbClr val="011688"/>
                </a:solidFill>
              </a:rPr>
              <a:t>print</a:t>
            </a:r>
            <a:r>
              <a:rPr>
                <a:solidFill>
                  <a:srgbClr val="313131"/>
                </a:solidFill>
              </a:rPr>
              <a:t> </a:t>
            </a:r>
            <a:r>
              <a:t>'Current Letter :'</a:t>
            </a:r>
            <a:r>
              <a:rPr>
                <a:solidFill>
                  <a:srgbClr val="666600"/>
                </a:solidFill>
              </a:rPr>
              <a:t>,</a:t>
            </a:r>
            <a:r>
              <a:rPr>
                <a:solidFill>
                  <a:srgbClr val="313131"/>
                </a:solidFill>
              </a:rPr>
              <a:t> letter</a:t>
            </a:r>
          </a:p>
        </p:txBody>
      </p:sp>
      <p:sp>
        <p:nvSpPr>
          <p:cNvPr id="565" name="for letter in 'Python':…"/>
          <p:cNvSpPr/>
          <p:nvPr/>
        </p:nvSpPr>
        <p:spPr>
          <a:xfrm>
            <a:off x="7520483" y="7115274"/>
            <a:ext cx="4379417" cy="1355825"/>
          </a:xfrm>
          <a:prstGeom prst="rect">
            <a:avLst/>
          </a:prstGeom>
          <a:solidFill>
            <a:srgbClr val="EEEEEE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1500">
                <a:solidFill>
                  <a:srgbClr val="880F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11688"/>
                </a:solidFill>
              </a:rPr>
              <a:t>for</a:t>
            </a:r>
            <a:r>
              <a:rPr>
                <a:solidFill>
                  <a:srgbClr val="313131"/>
                </a:solidFill>
              </a:rPr>
              <a:t> letter </a:t>
            </a:r>
            <a:r>
              <a:rPr>
                <a:solidFill>
                  <a:srgbClr val="011688"/>
                </a:solidFill>
              </a:rPr>
              <a:t>in</a:t>
            </a:r>
            <a:r>
              <a:rPr>
                <a:solidFill>
                  <a:srgbClr val="313131"/>
                </a:solidFill>
              </a:rPr>
              <a:t> </a:t>
            </a:r>
            <a:r>
              <a:rPr>
                <a:solidFill>
                  <a:srgbClr val="008800"/>
                </a:solidFill>
              </a:rPr>
              <a:t>'Python'</a:t>
            </a:r>
            <a:r>
              <a:rPr>
                <a:solidFill>
                  <a:srgbClr val="666600"/>
                </a:solidFill>
              </a:rPr>
              <a:t>:</a:t>
            </a:r>
            <a:endParaRPr>
              <a:solidFill>
                <a:srgbClr val="313131"/>
              </a:solidFill>
            </a:endParaRPr>
          </a:p>
          <a:p>
            <a:pPr>
              <a:defRPr sz="1500">
                <a:solidFill>
                  <a:srgbClr val="313131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</a:t>
            </a:r>
            <a:r>
              <a:rPr>
                <a:solidFill>
                  <a:srgbClr val="011688"/>
                </a:solidFill>
              </a:rPr>
              <a:t>if</a:t>
            </a:r>
            <a:r>
              <a:t> letter </a:t>
            </a:r>
            <a:r>
              <a:rPr>
                <a:solidFill>
                  <a:srgbClr val="666600"/>
                </a:solidFill>
              </a:rPr>
              <a:t>==</a:t>
            </a:r>
            <a:r>
              <a:t> </a:t>
            </a:r>
            <a:r>
              <a:rPr>
                <a:solidFill>
                  <a:srgbClr val="008800"/>
                </a:solidFill>
              </a:rPr>
              <a:t>'h'</a:t>
            </a:r>
            <a:r>
              <a:rPr>
                <a:solidFill>
                  <a:srgbClr val="666600"/>
                </a:solidFill>
              </a:rPr>
              <a:t>:</a:t>
            </a:r>
          </a:p>
          <a:p>
            <a:pPr>
              <a:defRPr sz="1500">
                <a:solidFill>
                  <a:srgbClr val="011688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313131"/>
                </a:solidFill>
              </a:rPr>
              <a:t>      </a:t>
            </a:r>
            <a:r>
              <a:t>continue</a:t>
            </a:r>
            <a:endParaRPr>
              <a:solidFill>
                <a:srgbClr val="313131"/>
              </a:solidFill>
            </a:endParaRPr>
          </a:p>
          <a:p>
            <a:pPr>
              <a:defRPr sz="1500">
                <a:solidFill>
                  <a:srgbClr val="0088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313131"/>
                </a:solidFill>
              </a:rPr>
              <a:t>   </a:t>
            </a:r>
            <a:r>
              <a:rPr>
                <a:solidFill>
                  <a:srgbClr val="011688"/>
                </a:solidFill>
              </a:rPr>
              <a:t>print</a:t>
            </a:r>
            <a:r>
              <a:rPr>
                <a:solidFill>
                  <a:srgbClr val="313131"/>
                </a:solidFill>
              </a:rPr>
              <a:t> </a:t>
            </a:r>
            <a:r>
              <a:t>'Current Letter :'</a:t>
            </a:r>
            <a:r>
              <a:rPr>
                <a:solidFill>
                  <a:srgbClr val="666600"/>
                </a:solidFill>
              </a:rPr>
              <a:t>,</a:t>
            </a:r>
            <a:r>
              <a:rPr>
                <a:solidFill>
                  <a:srgbClr val="313131"/>
                </a:solidFill>
              </a:rPr>
              <a:t> letter</a:t>
            </a:r>
          </a:p>
        </p:txBody>
      </p:sp>
      <p:sp>
        <p:nvSpPr>
          <p:cNvPr id="566" name="Ref: http://www.tutorialspoint.com/"/>
          <p:cNvSpPr txBox="1"/>
          <p:nvPr/>
        </p:nvSpPr>
        <p:spPr>
          <a:xfrm>
            <a:off x="1638300" y="8585398"/>
            <a:ext cx="2418234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i="1"/>
            </a:pPr>
            <a:r>
              <a:rPr i="0"/>
              <a:t>Ref: </a:t>
            </a:r>
            <a:r>
              <a:rPr u="sng">
                <a:hlinkClick r:id="rId4"/>
              </a:rPr>
              <a:t>http://www.tutorialspoint.com/</a:t>
            </a:r>
          </a:p>
        </p:txBody>
      </p:sp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Write a function that does the following things:…"/>
          <p:cNvSpPr txBox="1">
            <a:spLocks noGrp="1"/>
          </p:cNvSpPr>
          <p:nvPr>
            <p:ph type="body" idx="4294967295"/>
          </p:nvPr>
        </p:nvSpPr>
        <p:spPr>
          <a:xfrm>
            <a:off x="571500" y="2257565"/>
            <a:ext cx="11861800" cy="7429501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Open the </a:t>
            </a:r>
            <a:r>
              <a:rPr lang="en-US" dirty="0" err="1"/>
              <a:t>Jupyter</a:t>
            </a:r>
            <a:r>
              <a:rPr lang="en-US" dirty="0"/>
              <a:t> Notebook in Google </a:t>
            </a:r>
            <a:r>
              <a:rPr lang="en-US" dirty="0" err="1"/>
              <a:t>Colab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We will discuss the sections titled “A Simpler way to print: Using for loops”, “Interacting with the outside world: I/O” and “if Checks”  (Exercise 4, 5 and 6).</a:t>
            </a:r>
          </a:p>
          <a:p>
            <a:endParaRPr lang="en-US" dirty="0"/>
          </a:p>
          <a:p>
            <a:r>
              <a:rPr lang="en-US" dirty="0"/>
              <a:t>We will complete these sections as well (Exercise 4, 5 and 6).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75" name="Line"/>
          <p:cNvSpPr/>
          <p:nvPr/>
        </p:nvSpPr>
        <p:spPr>
          <a:xfrm>
            <a:off x="647700" y="1968500"/>
            <a:ext cx="11709400" cy="1588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479" name="Exercise #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4800"/>
            </a:lvl1pPr>
          </a:lstStyle>
          <a:p>
            <a:r>
              <a:rPr lang="en-US" dirty="0"/>
              <a:t>Exercise C – Looping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60086386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A module is a file consisting of Python code which can define functions, variables etc.…"/>
          <p:cNvSpPr txBox="1">
            <a:spLocks noGrp="1"/>
          </p:cNvSpPr>
          <p:nvPr>
            <p:ph type="body" idx="4294967295"/>
          </p:nvPr>
        </p:nvSpPr>
        <p:spPr>
          <a:xfrm>
            <a:off x="571500" y="2257565"/>
            <a:ext cx="11861800" cy="7429501"/>
          </a:xfrm>
          <a:prstGeom prst="rect">
            <a:avLst/>
          </a:prstGeom>
        </p:spPr>
        <p:txBody>
          <a:bodyPr/>
          <a:lstStyle/>
          <a:p>
            <a:r>
              <a:t>A </a:t>
            </a:r>
            <a:r>
              <a:rPr b="1"/>
              <a:t>module</a:t>
            </a:r>
            <a:r>
              <a:t> is a file consisting of Python code which can define functions, variables etc. </a:t>
            </a:r>
          </a:p>
          <a:p>
            <a:pPr lvl="1">
              <a:buFont typeface="Courier New"/>
              <a:buChar char="o"/>
              <a:defRPr sz="2400"/>
            </a:pPr>
            <a:r>
              <a:t>The code for a module named </a:t>
            </a:r>
            <a:r>
              <a:rPr i="1"/>
              <a:t>mname</a:t>
            </a:r>
            <a:r>
              <a:t> normally resides in the file </a:t>
            </a:r>
            <a:r>
              <a:rPr i="1"/>
              <a:t>mname.py </a:t>
            </a:r>
            <a:r>
              <a:t>which is searched for in selected folders on the computer</a:t>
            </a:r>
          </a:p>
          <a:p>
            <a:pPr lvl="1">
              <a:buFont typeface="Courier New"/>
              <a:buChar char="o"/>
              <a:defRPr sz="2400"/>
            </a:pPr>
            <a:r>
              <a:t>Any Python source file can be used as as a module by executing an </a:t>
            </a:r>
            <a:r>
              <a:rPr b="1"/>
              <a:t>import</a:t>
            </a:r>
            <a:r>
              <a:t> statement in some other Python source file. </a:t>
            </a:r>
          </a:p>
          <a:p>
            <a:pPr lvl="1">
              <a:buFont typeface="Courier New"/>
              <a:buChar char="o"/>
              <a:defRPr sz="2400"/>
            </a:pPr>
            <a:endParaRPr/>
          </a:p>
          <a:p>
            <a:pPr lvl="1">
              <a:buFont typeface="Courier New"/>
              <a:buChar char="o"/>
              <a:defRPr sz="2400"/>
            </a:pPr>
            <a:endParaRPr/>
          </a:p>
          <a:p>
            <a:pPr lvl="1">
              <a:buFont typeface="Courier New"/>
              <a:buChar char="o"/>
              <a:defRPr sz="2400"/>
            </a:pPr>
            <a:endParaRPr/>
          </a:p>
          <a:p>
            <a:pPr lvl="1">
              <a:buFont typeface="Courier New"/>
              <a:buChar char="o"/>
              <a:defRPr sz="2400"/>
            </a:pPr>
            <a:endParaRPr/>
          </a:p>
          <a:p>
            <a:pPr lvl="1">
              <a:buFont typeface="Courier New"/>
              <a:buChar char="o"/>
              <a:defRPr sz="2400"/>
            </a:pPr>
            <a:endParaRPr/>
          </a:p>
          <a:p>
            <a:pPr lvl="1">
              <a:buFont typeface="Courier New"/>
              <a:buChar char="o"/>
              <a:defRPr sz="2400"/>
            </a:pPr>
            <a:endParaRPr/>
          </a:p>
          <a:p>
            <a:r>
              <a:t>To prevent confusion with same variable and function names being used in different modules, they belong to a module’s </a:t>
            </a:r>
            <a:r>
              <a:rPr b="1"/>
              <a:t>namespace </a:t>
            </a:r>
            <a:r>
              <a:t>which is a dictionary of variable names (keys) and their corresponding objects (values).</a:t>
            </a:r>
            <a:endParaRPr b="1"/>
          </a:p>
          <a:p>
            <a:r>
              <a:t>Each function has its own </a:t>
            </a:r>
            <a:r>
              <a:rPr i="1"/>
              <a:t>local namespace</a:t>
            </a:r>
            <a:r>
              <a:t>, and a Python statement can directly access variables in the </a:t>
            </a:r>
            <a:r>
              <a:rPr i="1"/>
              <a:t>local namespace</a:t>
            </a:r>
            <a:r>
              <a:t> and in a </a:t>
            </a:r>
            <a:r>
              <a:rPr i="1"/>
              <a:t>global namespace</a:t>
            </a:r>
            <a:r>
              <a:t>.</a:t>
            </a:r>
          </a:p>
        </p:txBody>
      </p:sp>
      <p:sp>
        <p:nvSpPr>
          <p:cNvPr id="579" name="Line"/>
          <p:cNvSpPr/>
          <p:nvPr/>
        </p:nvSpPr>
        <p:spPr>
          <a:xfrm>
            <a:off x="647700" y="1968500"/>
            <a:ext cx="11709400" cy="1588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583" name="Python Modules and Namespac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Python Modules and Namespaces</a:t>
            </a:r>
          </a:p>
        </p:txBody>
      </p:sp>
      <p:sp>
        <p:nvSpPr>
          <p:cNvPr id="584" name="# file: support.py…"/>
          <p:cNvSpPr/>
          <p:nvPr/>
        </p:nvSpPr>
        <p:spPr>
          <a:xfrm>
            <a:off x="2768600" y="4786403"/>
            <a:ext cx="6858000" cy="890489"/>
          </a:xfrm>
          <a:prstGeom prst="rect">
            <a:avLst/>
          </a:prstGeom>
          <a:solidFill>
            <a:srgbClr val="EEEEEE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>
                <a:solidFill>
                  <a:srgbClr val="313131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# file: support.py</a:t>
            </a:r>
          </a:p>
          <a:p>
            <a:pPr>
              <a:defRPr>
                <a:solidFill>
                  <a:srgbClr val="313131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11688"/>
                </a:solidFill>
              </a:rPr>
              <a:t>def</a:t>
            </a:r>
            <a:r>
              <a:t> print_func</a:t>
            </a:r>
            <a:r>
              <a:rPr>
                <a:solidFill>
                  <a:srgbClr val="666600"/>
                </a:solidFill>
              </a:rPr>
              <a:t>(</a:t>
            </a:r>
            <a:r>
              <a:t> par </a:t>
            </a:r>
            <a:r>
              <a:rPr>
                <a:solidFill>
                  <a:srgbClr val="666600"/>
                </a:solidFill>
              </a:rPr>
              <a:t>):</a:t>
            </a:r>
          </a:p>
          <a:p>
            <a:pPr>
              <a:defRPr>
                <a:solidFill>
                  <a:srgbClr val="0088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313131"/>
                </a:solidFill>
              </a:rPr>
              <a:t>   </a:t>
            </a:r>
            <a:r>
              <a:rPr>
                <a:solidFill>
                  <a:srgbClr val="011688"/>
                </a:solidFill>
              </a:rPr>
              <a:t>print</a:t>
            </a:r>
            <a:r>
              <a:rPr>
                <a:solidFill>
                  <a:srgbClr val="313131"/>
                </a:solidFill>
              </a:rPr>
              <a:t> </a:t>
            </a:r>
            <a:r>
              <a:t>"Hello : "</a:t>
            </a:r>
            <a:r>
              <a:rPr>
                <a:solidFill>
                  <a:srgbClr val="666600"/>
                </a:solidFill>
              </a:rPr>
              <a:t>,</a:t>
            </a:r>
            <a:r>
              <a:rPr>
                <a:solidFill>
                  <a:srgbClr val="313131"/>
                </a:solidFill>
              </a:rPr>
              <a:t> par</a:t>
            </a:r>
          </a:p>
          <a:p>
            <a:pPr>
              <a:defRPr>
                <a:solidFill>
                  <a:srgbClr val="011688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313131"/>
                </a:solidFill>
              </a:rPr>
              <a:t>   </a:t>
            </a:r>
            <a:r>
              <a:t>return</a:t>
            </a:r>
          </a:p>
        </p:txBody>
      </p:sp>
      <p:sp>
        <p:nvSpPr>
          <p:cNvPr id="585" name="# some other file…"/>
          <p:cNvSpPr/>
          <p:nvPr/>
        </p:nvSpPr>
        <p:spPr>
          <a:xfrm>
            <a:off x="2768600" y="5815103"/>
            <a:ext cx="6858000" cy="890489"/>
          </a:xfrm>
          <a:prstGeom prst="rect">
            <a:avLst/>
          </a:prstGeom>
          <a:solidFill>
            <a:srgbClr val="EEEEEE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>
                <a:solidFill>
                  <a:srgbClr val="313131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# some other file</a:t>
            </a:r>
          </a:p>
          <a:p>
            <a:pPr>
              <a:defRPr>
                <a:solidFill>
                  <a:srgbClr val="313131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11688"/>
                </a:solidFill>
              </a:rPr>
              <a:t>import</a:t>
            </a:r>
            <a:r>
              <a:t> support</a:t>
            </a:r>
          </a:p>
          <a:p>
            <a:pPr>
              <a:defRPr>
                <a:solidFill>
                  <a:srgbClr val="880F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# Now one can call function defined in that module as follows</a:t>
            </a:r>
            <a:endParaRPr>
              <a:solidFill>
                <a:srgbClr val="313131"/>
              </a:solidFill>
            </a:endParaRPr>
          </a:p>
          <a:p>
            <a:pPr>
              <a:defRPr>
                <a:solidFill>
                  <a:srgbClr val="313131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support</a:t>
            </a:r>
            <a:r>
              <a:rPr>
                <a:solidFill>
                  <a:srgbClr val="666600"/>
                </a:solidFill>
              </a:rPr>
              <a:t>.</a:t>
            </a:r>
            <a:r>
              <a:t>print_func</a:t>
            </a:r>
            <a:r>
              <a:rPr>
                <a:solidFill>
                  <a:srgbClr val="666600"/>
                </a:solidFill>
              </a:rPr>
              <a:t>(</a:t>
            </a:r>
            <a:r>
              <a:rPr>
                <a:solidFill>
                  <a:srgbClr val="008800"/>
                </a:solidFill>
              </a:rPr>
              <a:t>"Zara"</a:t>
            </a:r>
            <a:r>
              <a:rPr>
                <a:solidFill>
                  <a:srgbClr val="666600"/>
                </a:solidFill>
              </a:rPr>
              <a:t>)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Line"/>
          <p:cNvSpPr/>
          <p:nvPr/>
        </p:nvSpPr>
        <p:spPr>
          <a:xfrm>
            <a:off x="647700" y="1968500"/>
            <a:ext cx="11709400" cy="1588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32" name="How can we express a program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The Language of Computers</a:t>
            </a:r>
          </a:p>
        </p:txBody>
      </p:sp>
      <p:sp>
        <p:nvSpPr>
          <p:cNvPr id="16" name="What are the similarities and differences between a calculator and a computer?">
            <a:extLst>
              <a:ext uri="{FF2B5EF4-FFF2-40B4-BE49-F238E27FC236}">
                <a16:creationId xmlns:a16="http://schemas.microsoft.com/office/drawing/2014/main" id="{3FF34BE6-87CB-3C43-AFAA-B8C72E87BD9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71500" y="2257565"/>
            <a:ext cx="11861800" cy="7429501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 computer program is a </a:t>
            </a:r>
            <a:r>
              <a:rPr lang="en-US" b="1" dirty="0"/>
              <a:t>set of instructions </a:t>
            </a:r>
            <a:r>
              <a:rPr lang="en-US" dirty="0"/>
              <a:t>that dictates the steps required to perform a given task via some predefined </a:t>
            </a:r>
            <a:r>
              <a:rPr lang="en-US" b="1" dirty="0"/>
              <a:t>syntax</a:t>
            </a:r>
            <a:r>
              <a:rPr lang="en-US" dirty="0"/>
              <a:t> and </a:t>
            </a:r>
            <a:r>
              <a:rPr lang="en-US" b="1" dirty="0"/>
              <a:t>semantics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A computer only understands 1s and 0s – </a:t>
            </a:r>
            <a:r>
              <a:rPr lang="en-US" b="1" dirty="0"/>
              <a:t>bits</a:t>
            </a:r>
            <a:r>
              <a:rPr lang="en-US" dirty="0"/>
              <a:t> (binary digits); 1 </a:t>
            </a:r>
            <a:r>
              <a:rPr lang="en-US" b="1" dirty="0"/>
              <a:t>byte</a:t>
            </a:r>
            <a:r>
              <a:rPr lang="en-US" dirty="0"/>
              <a:t> = 8 bits.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CB55B1-8CB8-254D-9751-9EE3A2D675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834" t="13590" r="3234" b="11772"/>
          <a:stretch/>
        </p:blipFill>
        <p:spPr>
          <a:xfrm>
            <a:off x="4343869" y="3915693"/>
            <a:ext cx="8013231" cy="49498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8157839-84C6-5D48-AAC9-757888365F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670" y="4356968"/>
            <a:ext cx="2794000" cy="3860800"/>
          </a:xfrm>
          <a:prstGeom prst="rect">
            <a:avLst/>
          </a:prstGeom>
        </p:spPr>
      </p:pic>
      <p:sp>
        <p:nvSpPr>
          <p:cNvPr id="21" name="Ref: http://shawnbiddle.com/js101/slides/class1.html#/6">
            <a:extLst>
              <a:ext uri="{FF2B5EF4-FFF2-40B4-BE49-F238E27FC236}">
                <a16:creationId xmlns:a16="http://schemas.microsoft.com/office/drawing/2014/main" id="{6BA451B5-3EDE-CA4C-A679-DD4D330949FE}"/>
              </a:ext>
            </a:extLst>
          </p:cNvPr>
          <p:cNvSpPr txBox="1"/>
          <p:nvPr/>
        </p:nvSpPr>
        <p:spPr>
          <a:xfrm>
            <a:off x="4496298" y="8865512"/>
            <a:ext cx="5876609" cy="2872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i="1"/>
            </a:pPr>
            <a:r>
              <a:rPr dirty="0"/>
              <a:t>Ref:</a:t>
            </a:r>
            <a:r>
              <a:rPr lang="en-US" dirty="0"/>
              <a:t> </a:t>
            </a:r>
            <a:r>
              <a:rPr lang="en-US" dirty="0">
                <a:hlinkClick r:id="rId4"/>
              </a:rPr>
              <a:t>http://web.alfredstate.edu/faculty/weimandn/miscellaneous/ascii/ascii_index.html</a:t>
            </a:r>
            <a:r>
              <a:rPr lang="en-US" dirty="0"/>
              <a:t> </a:t>
            </a:r>
            <a:endParaRPr u="sng" dirty="0">
              <a:hlinkClick r:id="rId5"/>
            </a:endParaRPr>
          </a:p>
        </p:txBody>
      </p:sp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matplotlib: a python 2D plotting library…"/>
          <p:cNvSpPr txBox="1">
            <a:spLocks noGrp="1"/>
          </p:cNvSpPr>
          <p:nvPr>
            <p:ph type="body" idx="4294967295"/>
          </p:nvPr>
        </p:nvSpPr>
        <p:spPr>
          <a:xfrm>
            <a:off x="571500" y="2257565"/>
            <a:ext cx="11861800" cy="7429501"/>
          </a:xfrm>
          <a:prstGeom prst="rect">
            <a:avLst/>
          </a:prstGeom>
        </p:spPr>
        <p:txBody>
          <a:bodyPr/>
          <a:lstStyle/>
          <a:p>
            <a:r>
              <a:rPr b="1" dirty="0"/>
              <a:t>matplotlib: </a:t>
            </a:r>
            <a:r>
              <a:rPr dirty="0"/>
              <a:t>a python plotting library </a:t>
            </a:r>
          </a:p>
          <a:p>
            <a:endParaRPr dirty="0"/>
          </a:p>
          <a:p>
            <a:endParaRPr dirty="0"/>
          </a:p>
          <a:p>
            <a:endParaRPr dirty="0"/>
          </a:p>
          <a:p>
            <a:endParaRPr dirty="0"/>
          </a:p>
          <a:p>
            <a:r>
              <a:rPr b="1" dirty="0"/>
              <a:t>NumPy: </a:t>
            </a:r>
            <a:r>
              <a:rPr dirty="0"/>
              <a:t>computing with n-dimensional arrays</a:t>
            </a:r>
            <a:endParaRPr lang="en-US" dirty="0"/>
          </a:p>
          <a:p>
            <a:r>
              <a:rPr lang="en-US" b="1" dirty="0" err="1"/>
              <a:t>Tensorflow</a:t>
            </a:r>
            <a:r>
              <a:rPr lang="en-US" dirty="0"/>
              <a:t>: AI, machine learning and data science</a:t>
            </a:r>
            <a:endParaRPr b="1" dirty="0"/>
          </a:p>
          <a:p>
            <a:r>
              <a:rPr b="1" dirty="0"/>
              <a:t>SciPy: </a:t>
            </a:r>
            <a:r>
              <a:rPr lang="en-US" dirty="0"/>
              <a:t>data science, </a:t>
            </a:r>
            <a:r>
              <a:rPr dirty="0"/>
              <a:t>numerical integration and optimization</a:t>
            </a:r>
          </a:p>
          <a:p>
            <a:r>
              <a:rPr b="1" dirty="0" err="1"/>
              <a:t>Sympy</a:t>
            </a:r>
            <a:r>
              <a:rPr b="1" dirty="0"/>
              <a:t>: </a:t>
            </a:r>
            <a:r>
              <a:rPr dirty="0"/>
              <a:t>symbolic mathematics</a:t>
            </a:r>
          </a:p>
          <a:p>
            <a:r>
              <a:rPr b="1" dirty="0" err="1"/>
              <a:t>scikit</a:t>
            </a:r>
            <a:r>
              <a:rPr b="1" dirty="0"/>
              <a:t>-learn: </a:t>
            </a:r>
            <a:r>
              <a:rPr dirty="0"/>
              <a:t>data mining and machine learning</a:t>
            </a:r>
          </a:p>
          <a:p>
            <a:endParaRPr dirty="0"/>
          </a:p>
          <a:p>
            <a:endParaRPr dirty="0"/>
          </a:p>
          <a:p>
            <a:endParaRPr dirty="0"/>
          </a:p>
          <a:p>
            <a:endParaRPr dirty="0"/>
          </a:p>
          <a:p>
            <a:r>
              <a:rPr b="1" dirty="0" err="1"/>
              <a:t>pygame</a:t>
            </a:r>
            <a:r>
              <a:rPr b="1" dirty="0"/>
              <a:t>, </a:t>
            </a:r>
            <a:r>
              <a:rPr b="1" dirty="0" err="1"/>
              <a:t>pyget</a:t>
            </a:r>
            <a:r>
              <a:rPr b="1" dirty="0"/>
              <a:t>: </a:t>
            </a:r>
            <a:r>
              <a:rPr dirty="0"/>
              <a:t>games</a:t>
            </a:r>
          </a:p>
          <a:p>
            <a:r>
              <a:rPr dirty="0"/>
              <a:t>and many many more…</a:t>
            </a:r>
          </a:p>
        </p:txBody>
      </p:sp>
      <p:sp>
        <p:nvSpPr>
          <p:cNvPr id="619" name="Line"/>
          <p:cNvSpPr/>
          <p:nvPr/>
        </p:nvSpPr>
        <p:spPr>
          <a:xfrm>
            <a:off x="647700" y="1968500"/>
            <a:ext cx="11709400" cy="1588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623" name="Some Very Useful Python Modul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Some Very Useful Python Modules</a:t>
            </a:r>
          </a:p>
        </p:txBody>
      </p:sp>
      <p:pic>
        <p:nvPicPr>
          <p:cNvPr id="62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4170" y="2728689"/>
            <a:ext cx="7792699" cy="1576690"/>
          </a:xfrm>
          <a:prstGeom prst="rect">
            <a:avLst/>
          </a:prstGeom>
          <a:ln w="12700">
            <a:miter lim="400000"/>
          </a:ln>
        </p:spPr>
      </p:pic>
      <p:pic>
        <p:nvPicPr>
          <p:cNvPr id="625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7894" y="6353193"/>
            <a:ext cx="2803882" cy="1432091"/>
          </a:xfrm>
          <a:prstGeom prst="rect">
            <a:avLst/>
          </a:prstGeom>
          <a:ln w="12700">
            <a:miter lim="400000"/>
          </a:ln>
        </p:spPr>
      </p:pic>
      <p:pic>
        <p:nvPicPr>
          <p:cNvPr id="626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8948" y="6353193"/>
            <a:ext cx="3086991" cy="1576690"/>
          </a:xfrm>
          <a:prstGeom prst="rect">
            <a:avLst/>
          </a:prstGeom>
          <a:ln w="12700">
            <a:miter lim="400000"/>
          </a:ln>
        </p:spPr>
      </p:pic>
      <p:pic>
        <p:nvPicPr>
          <p:cNvPr id="627" name="Image" descr="Image"/>
          <p:cNvPicPr>
            <a:picLocks noChangeAspect="1"/>
          </p:cNvPicPr>
          <p:nvPr/>
        </p:nvPicPr>
        <p:blipFill>
          <a:blip r:embed="rId5"/>
          <a:srcRect l="23725" t="10775" r="21404" b="10766"/>
          <a:stretch>
            <a:fillRect/>
          </a:stretch>
        </p:blipFill>
        <p:spPr>
          <a:xfrm>
            <a:off x="7984710" y="6462499"/>
            <a:ext cx="1321378" cy="1322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Write a function that does the following things:…"/>
          <p:cNvSpPr txBox="1">
            <a:spLocks noGrp="1"/>
          </p:cNvSpPr>
          <p:nvPr>
            <p:ph type="body" idx="4294967295"/>
          </p:nvPr>
        </p:nvSpPr>
        <p:spPr>
          <a:xfrm>
            <a:off x="571500" y="2257565"/>
            <a:ext cx="11861800" cy="7429501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Open the </a:t>
            </a:r>
            <a:r>
              <a:rPr lang="en-US" dirty="0" err="1"/>
              <a:t>Jupyter</a:t>
            </a:r>
            <a:r>
              <a:rPr lang="en-US" dirty="0"/>
              <a:t> Notebook in Google </a:t>
            </a:r>
            <a:r>
              <a:rPr lang="en-US" dirty="0" err="1"/>
              <a:t>Colab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We will discuss the section titled “The Game Loop: while loop” (Exercise 7).</a:t>
            </a:r>
          </a:p>
          <a:p>
            <a:endParaRPr lang="en-US" dirty="0"/>
          </a:p>
          <a:p>
            <a:r>
              <a:rPr lang="en-US" dirty="0"/>
              <a:t>We will complete the section as well. (Exercise 7).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75" name="Line"/>
          <p:cNvSpPr/>
          <p:nvPr/>
        </p:nvSpPr>
        <p:spPr>
          <a:xfrm>
            <a:off x="647700" y="1968500"/>
            <a:ext cx="11709400" cy="1588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479" name="Exercise #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4800"/>
            </a:lvl1pPr>
          </a:lstStyle>
          <a:p>
            <a:r>
              <a:rPr lang="en-US" dirty="0"/>
              <a:t>Exercise D – Wrapping Up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26221658"/>
      </p:ext>
    </p:extLst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4D0D9BB-4A67-8548-870C-8B4FC2E06F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A17F6A6-9C98-DA42-A2DB-4748D6EDCC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Python: Object Oriented Programming</a:t>
            </a:r>
          </a:p>
        </p:txBody>
      </p:sp>
    </p:spTree>
    <p:extLst>
      <p:ext uri="{BB962C8B-B14F-4D97-AF65-F5344CB8AC3E}">
        <p14:creationId xmlns:p14="http://schemas.microsoft.com/office/powerpoint/2010/main" val="867295784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We actually code in high-level, human-readable programming languages…"/>
          <p:cNvSpPr txBox="1">
            <a:spLocks noGrp="1"/>
          </p:cNvSpPr>
          <p:nvPr>
            <p:ph type="body" idx="4294967295"/>
          </p:nvPr>
        </p:nvSpPr>
        <p:spPr>
          <a:xfrm>
            <a:off x="568325" y="2324100"/>
            <a:ext cx="11861800" cy="6470648"/>
          </a:xfrm>
          <a:prstGeom prst="rect">
            <a:avLst/>
          </a:prstGeom>
        </p:spPr>
        <p:txBody>
          <a:bodyPr/>
          <a:lstStyle/>
          <a:p>
            <a:pPr>
              <a:defRPr sz="3300"/>
            </a:pPr>
            <a:r>
              <a:rPr lang="en-US" dirty="0"/>
              <a:t>Humans do not communicate in binary.</a:t>
            </a:r>
          </a:p>
          <a:p>
            <a:pPr>
              <a:defRPr sz="3300"/>
            </a:pPr>
            <a:endParaRPr lang="en-US" dirty="0"/>
          </a:p>
          <a:p>
            <a:pPr>
              <a:defRPr sz="3300"/>
            </a:pPr>
            <a:r>
              <a:rPr dirty="0"/>
              <a:t>We </a:t>
            </a:r>
            <a:r>
              <a:rPr lang="en-US" dirty="0"/>
              <a:t>code in </a:t>
            </a:r>
            <a:r>
              <a:rPr dirty="0"/>
              <a:t>human-readable </a:t>
            </a:r>
            <a:r>
              <a:rPr b="1" dirty="0"/>
              <a:t>programming languages</a:t>
            </a:r>
          </a:p>
          <a:p>
            <a:pPr lvl="1"/>
            <a:r>
              <a:rPr dirty="0"/>
              <a:t>Allow us to express programs in a way that is closer to natural languages</a:t>
            </a:r>
          </a:p>
          <a:p>
            <a:pPr lvl="1"/>
            <a:r>
              <a:rPr dirty="0"/>
              <a:t>Provide libraries of commonly-used sub-tasks (functions)</a:t>
            </a:r>
          </a:p>
          <a:p>
            <a:pPr lvl="1"/>
            <a:r>
              <a:rPr b="1" dirty="0"/>
              <a:t>Translate high level code into machine code</a:t>
            </a:r>
            <a:r>
              <a:rPr dirty="0"/>
              <a:t> through compilers or interpreters</a:t>
            </a:r>
          </a:p>
          <a:p>
            <a:pPr lvl="1"/>
            <a:endParaRPr dirty="0"/>
          </a:p>
          <a:p>
            <a:pPr>
              <a:defRPr sz="3300"/>
            </a:pPr>
            <a:r>
              <a:rPr dirty="0"/>
              <a:t>Given a language providing…</a:t>
            </a:r>
          </a:p>
          <a:p>
            <a:pPr lvl="1"/>
            <a:r>
              <a:rPr dirty="0"/>
              <a:t>function definitions and calls, </a:t>
            </a:r>
            <a:r>
              <a:rPr dirty="0">
                <a:solidFill>
                  <a:srgbClr val="FF4013"/>
                </a:solidFill>
              </a:rPr>
              <a:t>f(x)</a:t>
            </a:r>
          </a:p>
          <a:p>
            <a:pPr lvl="1"/>
            <a:r>
              <a:rPr dirty="0"/>
              <a:t>a library function, </a:t>
            </a:r>
            <a:r>
              <a:rPr dirty="0">
                <a:solidFill>
                  <a:srgbClr val="E32400"/>
                </a:solidFill>
              </a:rPr>
              <a:t>print(“text”)</a:t>
            </a:r>
            <a:endParaRPr dirty="0">
              <a:solidFill>
                <a:srgbClr val="FF4013"/>
              </a:solidFill>
            </a:endParaRPr>
          </a:p>
          <a:p>
            <a:pPr lvl="1"/>
            <a:r>
              <a:rPr dirty="0"/>
              <a:t>comparisons, </a:t>
            </a:r>
            <a:r>
              <a:rPr dirty="0">
                <a:solidFill>
                  <a:srgbClr val="E32400"/>
                </a:solidFill>
              </a:rPr>
              <a:t>x == y</a:t>
            </a:r>
          </a:p>
          <a:p>
            <a:pPr lvl="1"/>
            <a:r>
              <a:rPr dirty="0"/>
              <a:t>assignments, </a:t>
            </a:r>
            <a:r>
              <a:rPr dirty="0">
                <a:solidFill>
                  <a:srgbClr val="E32400"/>
                </a:solidFill>
              </a:rPr>
              <a:t>x = y</a:t>
            </a:r>
          </a:p>
          <a:p>
            <a:pPr lvl="1"/>
            <a:r>
              <a:rPr dirty="0"/>
              <a:t>conditional statements, </a:t>
            </a:r>
            <a:r>
              <a:rPr dirty="0">
                <a:solidFill>
                  <a:srgbClr val="FF4013"/>
                </a:solidFill>
              </a:rPr>
              <a:t>if (condition) ... else …</a:t>
            </a:r>
          </a:p>
          <a:p>
            <a:pPr marL="393700" lvl="1" indent="0">
              <a:buNone/>
            </a:pPr>
            <a:endParaRPr dirty="0">
              <a:solidFill>
                <a:srgbClr val="FF4013"/>
              </a:solidFill>
            </a:endParaRPr>
          </a:p>
        </p:txBody>
      </p:sp>
      <p:sp>
        <p:nvSpPr>
          <p:cNvPr id="142" name="Line"/>
          <p:cNvSpPr/>
          <p:nvPr/>
        </p:nvSpPr>
        <p:spPr>
          <a:xfrm>
            <a:off x="647700" y="1968500"/>
            <a:ext cx="11709400" cy="1588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46" name="Can we do better still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Communicating with Computers</a:t>
            </a:r>
            <a:endParaRPr dirty="0"/>
          </a:p>
        </p:txBody>
      </p:sp>
      <p:pic>
        <p:nvPicPr>
          <p:cNvPr id="14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4693" y="5307010"/>
            <a:ext cx="4660901" cy="2692400"/>
          </a:xfrm>
          <a:prstGeom prst="rect">
            <a:avLst/>
          </a:prstGeom>
          <a:ln w="12700">
            <a:miter lim="400000"/>
          </a:ln>
        </p:spPr>
      </p:pic>
      <p:sp>
        <p:nvSpPr>
          <p:cNvPr id="148" name="Ref: http://shawnbiddle.com/js101/slides/class1.html#/6"/>
          <p:cNvSpPr txBox="1"/>
          <p:nvPr/>
        </p:nvSpPr>
        <p:spPr>
          <a:xfrm>
            <a:off x="8580163" y="7859710"/>
            <a:ext cx="3849962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i="1"/>
            </a:pPr>
            <a:r>
              <a:rPr dirty="0"/>
              <a:t>Ref: </a:t>
            </a:r>
            <a:r>
              <a:rPr u="sng" dirty="0">
                <a:hlinkClick r:id="rId3"/>
              </a:rPr>
              <a:t>http://shawnbiddle.com/js101/slides/class1.html#/6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Line"/>
          <p:cNvSpPr/>
          <p:nvPr/>
        </p:nvSpPr>
        <p:spPr>
          <a:xfrm>
            <a:off x="647700" y="1968500"/>
            <a:ext cx="11709400" cy="1588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81" name="Why do we choose Python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4800"/>
            </a:lvl1pPr>
          </a:lstStyle>
          <a:p>
            <a:r>
              <a:t>Why do we choose Python?</a:t>
            </a:r>
          </a:p>
        </p:txBody>
      </p:sp>
      <p:pic>
        <p:nvPicPr>
          <p:cNvPr id="183" name="python.png" descr="python.png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1087570" y="558291"/>
            <a:ext cx="1431582" cy="1861057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What are the similarities and differences between a calculator and a computer?">
            <a:extLst>
              <a:ext uri="{FF2B5EF4-FFF2-40B4-BE49-F238E27FC236}">
                <a16:creationId xmlns:a16="http://schemas.microsoft.com/office/drawing/2014/main" id="{93AE7E0E-921B-5F46-81C3-B0E9E487007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71500" y="2209800"/>
            <a:ext cx="11709400" cy="7429501"/>
          </a:xfrm>
          <a:prstGeom prst="rect">
            <a:avLst/>
          </a:prstGeom>
        </p:spPr>
        <p:txBody>
          <a:bodyPr/>
          <a:lstStyle/>
          <a:p>
            <a:r>
              <a:rPr lang="en-US" sz="3300" dirty="0"/>
              <a:t>Relatively </a:t>
            </a:r>
            <a:r>
              <a:rPr lang="en-US" sz="3300" b="1" dirty="0"/>
              <a:t>simple syntax</a:t>
            </a:r>
            <a:r>
              <a:rPr lang="en-US" sz="3300" dirty="0"/>
              <a:t>.</a:t>
            </a:r>
          </a:p>
          <a:p>
            <a:endParaRPr lang="en-US" sz="3300" dirty="0"/>
          </a:p>
          <a:p>
            <a:r>
              <a:rPr lang="en-US" sz="3300" dirty="0"/>
              <a:t>Relatively easy to </a:t>
            </a:r>
            <a:r>
              <a:rPr lang="en-US" sz="3300" b="1" dirty="0"/>
              <a:t>debug</a:t>
            </a:r>
            <a:r>
              <a:rPr lang="en-US" sz="3300" dirty="0"/>
              <a:t>.</a:t>
            </a:r>
          </a:p>
          <a:p>
            <a:endParaRPr lang="en-US" sz="3300" dirty="0"/>
          </a:p>
          <a:p>
            <a:r>
              <a:rPr lang="en-US" sz="3300" b="1" dirty="0"/>
              <a:t>Availability of open-source tools </a:t>
            </a:r>
            <a:r>
              <a:rPr lang="en-US" sz="3300" dirty="0"/>
              <a:t>and modules/libraries for eclectic applications with </a:t>
            </a:r>
            <a:r>
              <a:rPr lang="en-US" sz="3300" b="1" dirty="0"/>
              <a:t>large development community.</a:t>
            </a:r>
          </a:p>
          <a:p>
            <a:endParaRPr lang="en-US" sz="3300" dirty="0"/>
          </a:p>
          <a:p>
            <a:r>
              <a:rPr lang="en-US" sz="3300" b="1" dirty="0"/>
              <a:t>Platform agnostic </a:t>
            </a:r>
            <a:r>
              <a:rPr lang="en-US" sz="3300" dirty="0"/>
              <a:t>(runs anywhere).</a:t>
            </a:r>
          </a:p>
          <a:p>
            <a:endParaRPr lang="en-US" sz="3300" dirty="0"/>
          </a:p>
          <a:p>
            <a:r>
              <a:rPr lang="en-US" sz="3300" b="1" dirty="0"/>
              <a:t>Broad application spectrum</a:t>
            </a:r>
            <a:r>
              <a:rPr lang="en-US" sz="3300" dirty="0"/>
              <a:t>, e.g. web applications / frameworks, standalone applications, video games, data science, artificial intelligence, machine learning, embedded systems etc.</a:t>
            </a:r>
            <a:endParaRPr sz="3300" dirty="0"/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Python Official Website: http://www.python.org…"/>
          <p:cNvSpPr txBox="1">
            <a:spLocks noGrp="1"/>
          </p:cNvSpPr>
          <p:nvPr>
            <p:ph type="body" idx="4294967295"/>
          </p:nvPr>
        </p:nvSpPr>
        <p:spPr>
          <a:xfrm>
            <a:off x="571500" y="2257565"/>
            <a:ext cx="11861800" cy="7429501"/>
          </a:xfrm>
          <a:prstGeom prst="rect">
            <a:avLst/>
          </a:prstGeom>
        </p:spPr>
        <p:txBody>
          <a:bodyPr/>
          <a:lstStyle/>
          <a:p>
            <a:pPr>
              <a:defRPr b="1"/>
            </a:pPr>
            <a:r>
              <a:rPr dirty="0"/>
              <a:t>Python Official Website: </a:t>
            </a:r>
            <a:r>
              <a:rPr u="sng" dirty="0">
                <a:hlinkClick r:id="rId2"/>
              </a:rPr>
              <a:t>http://www.python.org</a:t>
            </a:r>
          </a:p>
          <a:p>
            <a:pPr marL="393700" lvl="1" indent="0">
              <a:buNone/>
            </a:pPr>
            <a:endParaRPr lang="en-US" dirty="0"/>
          </a:p>
          <a:p>
            <a:r>
              <a:rPr lang="en-US" dirty="0"/>
              <a:t>Virtual environments with prebuilt Python modules:</a:t>
            </a:r>
          </a:p>
          <a:p>
            <a:pPr lvl="1">
              <a:defRPr b="1"/>
            </a:pPr>
            <a:r>
              <a:rPr lang="en-US" sz="2000" dirty="0"/>
              <a:t>Anaconda: </a:t>
            </a:r>
            <a:r>
              <a:rPr lang="en-US" sz="2000" u="sng" dirty="0">
                <a:hlinkClick r:id="rId3"/>
              </a:rPr>
              <a:t>https://www.anaconda.com/products/individual </a:t>
            </a:r>
          </a:p>
          <a:p>
            <a:pPr lvl="1">
              <a:defRPr b="1"/>
            </a:pPr>
            <a:r>
              <a:rPr lang="en-US" sz="2000" dirty="0" err="1"/>
              <a:t>Jupyter</a:t>
            </a:r>
            <a:r>
              <a:rPr lang="en-US" sz="2000" dirty="0"/>
              <a:t>: </a:t>
            </a:r>
            <a:r>
              <a:rPr lang="en-US" sz="2000" u="sng" dirty="0">
                <a:hlinkClick r:id="rId4"/>
              </a:rPr>
              <a:t>https://jupyter.org/install</a:t>
            </a:r>
            <a:r>
              <a:rPr lang="en-US" sz="2000" u="sng" dirty="0"/>
              <a:t> </a:t>
            </a:r>
          </a:p>
          <a:p>
            <a:pPr marL="393700" lvl="1" indent="0">
              <a:buNone/>
              <a:defRPr b="1"/>
            </a:pPr>
            <a:endParaRPr u="sng" dirty="0">
              <a:hlinkClick r:id="rId5"/>
            </a:endParaRPr>
          </a:p>
          <a:p>
            <a:r>
              <a:rPr lang="en-US" dirty="0"/>
              <a:t>Standalone Python IDEs:</a:t>
            </a:r>
          </a:p>
          <a:p>
            <a:pPr lvl="1"/>
            <a:r>
              <a:rPr lang="en-US" sz="2000" b="1" dirty="0" err="1"/>
              <a:t>Pycharm</a:t>
            </a:r>
            <a:r>
              <a:rPr lang="en-US" sz="2000" b="1" dirty="0"/>
              <a:t>: </a:t>
            </a:r>
            <a:r>
              <a:rPr lang="en-US" sz="2000" b="1" dirty="0">
                <a:hlinkClick r:id="rId6"/>
              </a:rPr>
              <a:t>https://www.jetbrains.com/pycharm/</a:t>
            </a:r>
            <a:r>
              <a:rPr lang="en-US" sz="2000" b="1" dirty="0"/>
              <a:t> </a:t>
            </a:r>
          </a:p>
          <a:p>
            <a:pPr lvl="1"/>
            <a:r>
              <a:rPr lang="en-US" sz="2000" b="1" dirty="0" err="1"/>
              <a:t>Thonny</a:t>
            </a:r>
            <a:r>
              <a:rPr lang="en-US" sz="2000" b="1" dirty="0"/>
              <a:t>: </a:t>
            </a:r>
            <a:r>
              <a:rPr lang="en-US" sz="2000" b="1" dirty="0">
                <a:hlinkClick r:id="rId7"/>
              </a:rPr>
              <a:t>https://thonny.org</a:t>
            </a:r>
            <a:r>
              <a:rPr lang="en-US" sz="2000" b="1" dirty="0"/>
              <a:t> </a:t>
            </a:r>
          </a:p>
          <a:p>
            <a:endParaRPr lang="en-US" dirty="0"/>
          </a:p>
          <a:p>
            <a:r>
              <a:rPr dirty="0"/>
              <a:t>Browser-based Python </a:t>
            </a:r>
            <a:r>
              <a:rPr lang="en-US" dirty="0"/>
              <a:t>IDEs:</a:t>
            </a:r>
            <a:endParaRPr dirty="0"/>
          </a:p>
          <a:p>
            <a:pPr lvl="1"/>
            <a:r>
              <a:rPr lang="en-US" sz="2000" b="1" dirty="0"/>
              <a:t>Google </a:t>
            </a:r>
            <a:r>
              <a:rPr lang="en-US" sz="2000" b="1" dirty="0" err="1"/>
              <a:t>Colab</a:t>
            </a:r>
            <a:r>
              <a:rPr lang="en-US" sz="2000" b="1" dirty="0"/>
              <a:t>: </a:t>
            </a:r>
            <a:r>
              <a:rPr lang="en-US" sz="2000" b="1" dirty="0">
                <a:hlinkClick r:id="rId8"/>
              </a:rPr>
              <a:t>https://colab.research.google.com</a:t>
            </a:r>
            <a:r>
              <a:rPr lang="en-US" sz="2000" b="1" dirty="0"/>
              <a:t> </a:t>
            </a:r>
          </a:p>
          <a:p>
            <a:pPr lvl="1"/>
            <a:r>
              <a:rPr lang="en-US" sz="2000" b="1" dirty="0"/>
              <a:t>Trinket: </a:t>
            </a:r>
            <a:r>
              <a:rPr lang="en-US" sz="2000" b="1" dirty="0">
                <a:hlinkClick r:id="rId9"/>
              </a:rPr>
              <a:t>https://trinket.io/python</a:t>
            </a:r>
            <a:r>
              <a:rPr lang="en-US" sz="2000" b="1" dirty="0"/>
              <a:t> </a:t>
            </a:r>
          </a:p>
          <a:p>
            <a:pPr lvl="1"/>
            <a:endParaRPr lang="en-US" u="sng" dirty="0">
              <a:hlinkClick r:id="rId10"/>
            </a:endParaRPr>
          </a:p>
          <a:p>
            <a:r>
              <a:rPr lang="en-US" dirty="0"/>
              <a:t>Tutorials (basic syntax and semantics):</a:t>
            </a:r>
          </a:p>
          <a:p>
            <a:pPr lvl="1"/>
            <a:r>
              <a:rPr lang="en-US" sz="2000" b="1" dirty="0"/>
              <a:t>Official Tutorial: </a:t>
            </a:r>
            <a:r>
              <a:rPr lang="en-US" sz="2000" b="1" u="sng" dirty="0">
                <a:hlinkClick r:id="rId11"/>
              </a:rPr>
              <a:t>https://docs.python.org/3/tutorial/ </a:t>
            </a:r>
          </a:p>
          <a:p>
            <a:pPr lvl="1"/>
            <a:r>
              <a:rPr lang="en-US" sz="2000" b="1" dirty="0"/>
              <a:t>Tutorial by Bucky Roberts: </a:t>
            </a:r>
            <a:r>
              <a:rPr lang="en-US" sz="2000" b="1" u="sng" dirty="0">
                <a:hlinkClick r:id="rId12"/>
              </a:rPr>
              <a:t>https://www.youtube.com/playlist?list=PL6gx4Cwl9DGAcbMi1sH6oAMk4JHw91mC_</a:t>
            </a:r>
            <a:endParaRPr lang="en-US" sz="2000" b="1" u="sng" dirty="0"/>
          </a:p>
          <a:p>
            <a:pPr lvl="1"/>
            <a:r>
              <a:rPr lang="en-US" sz="2000" b="1" dirty="0"/>
              <a:t>Google: </a:t>
            </a:r>
            <a:r>
              <a:rPr lang="en-US" sz="2000" b="1" u="sng" dirty="0">
                <a:hlinkClick r:id="rId13"/>
              </a:rPr>
              <a:t>https://developers.google.com/edu/python/</a:t>
            </a:r>
          </a:p>
          <a:p>
            <a:pPr lvl="1"/>
            <a:endParaRPr lang="en-US" u="sng" dirty="0">
              <a:hlinkClick r:id="rId14"/>
            </a:endParaRPr>
          </a:p>
          <a:p>
            <a:pPr lvl="1"/>
            <a:endParaRPr u="sng" dirty="0">
              <a:hlinkClick r:id="rId10"/>
            </a:endParaRPr>
          </a:p>
        </p:txBody>
      </p:sp>
      <p:sp>
        <p:nvSpPr>
          <p:cNvPr id="249" name="Line"/>
          <p:cNvSpPr/>
          <p:nvPr/>
        </p:nvSpPr>
        <p:spPr>
          <a:xfrm>
            <a:off x="647700" y="1968500"/>
            <a:ext cx="11709400" cy="1588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53" name="Getting Pyth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Getting </a:t>
            </a:r>
            <a:r>
              <a:rPr lang="en-US" dirty="0"/>
              <a:t>and Learning </a:t>
            </a:r>
            <a:r>
              <a:rPr dirty="0"/>
              <a:t>Python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What is a Variable?…"/>
          <p:cNvSpPr txBox="1">
            <a:spLocks noGrp="1"/>
          </p:cNvSpPr>
          <p:nvPr>
            <p:ph type="body" idx="4294967295"/>
          </p:nvPr>
        </p:nvSpPr>
        <p:spPr>
          <a:xfrm>
            <a:off x="571500" y="2257565"/>
            <a:ext cx="11861800" cy="7429501"/>
          </a:xfrm>
          <a:prstGeom prst="rect">
            <a:avLst/>
          </a:prstGeom>
        </p:spPr>
        <p:txBody>
          <a:bodyPr/>
          <a:lstStyle/>
          <a:p>
            <a:pPr>
              <a:defRPr b="1"/>
            </a:pPr>
            <a:r>
              <a:rPr dirty="0"/>
              <a:t>What is a </a:t>
            </a:r>
            <a:r>
              <a:rPr u="sng" dirty="0"/>
              <a:t>Variable</a:t>
            </a:r>
            <a:r>
              <a:rPr dirty="0"/>
              <a:t>?</a:t>
            </a:r>
          </a:p>
          <a:p>
            <a:pPr marL="393700" lvl="1" indent="0">
              <a:buSzTx/>
              <a:buNone/>
            </a:pPr>
            <a:r>
              <a:rPr dirty="0"/>
              <a:t>A </a:t>
            </a:r>
            <a:r>
              <a:rPr u="sng" dirty="0"/>
              <a:t>variable</a:t>
            </a:r>
            <a:r>
              <a:rPr dirty="0"/>
              <a:t> is a place in </a:t>
            </a:r>
            <a:r>
              <a:rPr u="sng" dirty="0"/>
              <a:t>memory</a:t>
            </a:r>
            <a:r>
              <a:rPr dirty="0"/>
              <a:t>, which has a </a:t>
            </a:r>
            <a:r>
              <a:rPr u="sng" dirty="0"/>
              <a:t>name</a:t>
            </a:r>
            <a:r>
              <a:rPr dirty="0"/>
              <a:t>, and where you can </a:t>
            </a:r>
            <a:r>
              <a:rPr u="sng" dirty="0"/>
              <a:t>store a value</a:t>
            </a:r>
            <a:r>
              <a:rPr dirty="0"/>
              <a:t> (a number, phrase, etc.).</a:t>
            </a:r>
          </a:p>
          <a:p>
            <a:pPr marL="393700" lvl="1" indent="0">
              <a:buSzTx/>
              <a:buNone/>
            </a:pPr>
            <a:endParaRPr dirty="0"/>
          </a:p>
          <a:p>
            <a:pPr marL="393700" lvl="1" indent="0"/>
            <a:endParaRPr dirty="0"/>
          </a:p>
          <a:p>
            <a:pPr>
              <a:defRPr b="1"/>
            </a:pPr>
            <a:r>
              <a:rPr dirty="0"/>
              <a:t>Assigning </a:t>
            </a:r>
            <a:r>
              <a:rPr u="sng" dirty="0"/>
              <a:t>Values</a:t>
            </a:r>
            <a:r>
              <a:rPr dirty="0"/>
              <a:t> to </a:t>
            </a:r>
            <a:r>
              <a:rPr u="sng" dirty="0"/>
              <a:t>Variables</a:t>
            </a:r>
            <a:r>
              <a:rPr dirty="0"/>
              <a:t>:</a:t>
            </a:r>
          </a:p>
          <a:p>
            <a:pPr lvl="1"/>
            <a:r>
              <a:rPr dirty="0"/>
              <a:t>Python variables are </a:t>
            </a:r>
            <a:r>
              <a:rPr u="sng" dirty="0"/>
              <a:t>declared</a:t>
            </a:r>
            <a:r>
              <a:rPr dirty="0"/>
              <a:t> automatically when you assign a value to a variable. </a:t>
            </a:r>
          </a:p>
          <a:p>
            <a:pPr lvl="1"/>
            <a:r>
              <a:rPr dirty="0"/>
              <a:t>The equal sign ( = ) is used to assign values to variables.</a:t>
            </a:r>
          </a:p>
          <a:p>
            <a:pPr marL="393700" lvl="1" indent="0">
              <a:buSzTx/>
              <a:buNone/>
            </a:pPr>
            <a:endParaRPr dirty="0"/>
          </a:p>
          <a:p>
            <a:pPr>
              <a:defRPr b="1"/>
            </a:pPr>
            <a:r>
              <a:rPr dirty="0"/>
              <a:t>Values may be of different </a:t>
            </a:r>
            <a:r>
              <a:rPr u="sng" dirty="0"/>
              <a:t>“types”</a:t>
            </a:r>
          </a:p>
          <a:p>
            <a:pPr lvl="1">
              <a:defRPr b="1"/>
            </a:pPr>
            <a:endParaRPr dirty="0"/>
          </a:p>
          <a:p>
            <a:pPr>
              <a:defRPr b="1"/>
            </a:pPr>
            <a:r>
              <a:rPr lang="en-US" u="sng" dirty="0"/>
              <a:t>Operators</a:t>
            </a:r>
            <a:r>
              <a:rPr lang="en-US" dirty="0"/>
              <a:t> perform arithmetic and logical o</a:t>
            </a:r>
            <a:r>
              <a:rPr dirty="0"/>
              <a:t>perations over </a:t>
            </a:r>
            <a:r>
              <a:rPr lang="en-US" dirty="0"/>
              <a:t>v</a:t>
            </a:r>
            <a:r>
              <a:rPr dirty="0"/>
              <a:t>ariables and </a:t>
            </a:r>
            <a:r>
              <a:rPr lang="en-US" dirty="0"/>
              <a:t>v</a:t>
            </a:r>
            <a:r>
              <a:rPr dirty="0"/>
              <a:t>alues</a:t>
            </a:r>
            <a:r>
              <a:rPr lang="en-US" dirty="0"/>
              <a:t>.</a:t>
            </a:r>
            <a:endParaRPr dirty="0"/>
          </a:p>
        </p:txBody>
      </p:sp>
      <p:sp>
        <p:nvSpPr>
          <p:cNvPr id="263" name="Line"/>
          <p:cNvSpPr/>
          <p:nvPr/>
        </p:nvSpPr>
        <p:spPr>
          <a:xfrm>
            <a:off x="647700" y="1968500"/>
            <a:ext cx="11709400" cy="1588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67" name="Python Basics: Variables, Types &amp; Operato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4800"/>
            </a:lvl1pPr>
          </a:lstStyle>
          <a:p>
            <a:r>
              <a:t>Python Basics: Variables, Types &amp; Operators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9741D04-C759-40ED-9951-F85B42D5C7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0938" y="6237229"/>
            <a:ext cx="3724137" cy="827586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F4E7ECF-87AD-47A6-96F7-F1D2CFE41276}"/>
              </a:ext>
            </a:extLst>
          </p:cNvPr>
          <p:cNvCxnSpPr>
            <a:cxnSpLocks/>
          </p:cNvCxnSpPr>
          <p:nvPr/>
        </p:nvCxnSpPr>
        <p:spPr>
          <a:xfrm flipH="1">
            <a:off x="11356350" y="6329321"/>
            <a:ext cx="1745" cy="643401"/>
          </a:xfrm>
          <a:prstGeom prst="line">
            <a:avLst/>
          </a:prstGeom>
          <a:noFill/>
          <a:ln w="19050" cap="flat">
            <a:solidFill>
              <a:schemeClr val="bg1">
                <a:lumMod val="85000"/>
              </a:scheme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Printing to the Screen…"/>
          <p:cNvSpPr txBox="1">
            <a:spLocks noGrp="1"/>
          </p:cNvSpPr>
          <p:nvPr>
            <p:ph type="body" idx="4294967295"/>
          </p:nvPr>
        </p:nvSpPr>
        <p:spPr>
          <a:xfrm>
            <a:off x="571500" y="2257565"/>
            <a:ext cx="11861800" cy="7429501"/>
          </a:xfrm>
          <a:prstGeom prst="rect">
            <a:avLst/>
          </a:prstGeom>
        </p:spPr>
        <p:txBody>
          <a:bodyPr/>
          <a:lstStyle/>
          <a:p>
            <a:r>
              <a:rPr dirty="0"/>
              <a:t>Printing to the Screen</a:t>
            </a:r>
            <a:r>
              <a:rPr lang="en-US" dirty="0"/>
              <a:t> (Hello World!)</a:t>
            </a:r>
            <a:endParaRPr dirty="0"/>
          </a:p>
          <a:p>
            <a:endParaRPr dirty="0"/>
          </a:p>
          <a:p>
            <a:endParaRPr dirty="0"/>
          </a:p>
          <a:p>
            <a:endParaRPr dirty="0"/>
          </a:p>
          <a:p>
            <a:r>
              <a:rPr dirty="0"/>
              <a:t>Reading Keyboard Input: </a:t>
            </a:r>
            <a:r>
              <a:rPr i="1" dirty="0" err="1"/>
              <a:t>raw_input</a:t>
            </a:r>
            <a:r>
              <a:rPr i="1" dirty="0"/>
              <a:t>([prompt])</a:t>
            </a:r>
          </a:p>
          <a:p>
            <a:endParaRPr i="1" dirty="0"/>
          </a:p>
          <a:p>
            <a:endParaRPr i="1" dirty="0"/>
          </a:p>
          <a:p>
            <a:endParaRPr i="1" dirty="0"/>
          </a:p>
          <a:p>
            <a:endParaRPr i="1" dirty="0"/>
          </a:p>
          <a:p>
            <a:endParaRPr i="1" dirty="0"/>
          </a:p>
          <a:p>
            <a:r>
              <a:rPr dirty="0"/>
              <a:t>Reading and Writing Files</a:t>
            </a:r>
          </a:p>
        </p:txBody>
      </p:sp>
      <p:sp>
        <p:nvSpPr>
          <p:cNvPr id="588" name="Line"/>
          <p:cNvSpPr/>
          <p:nvPr/>
        </p:nvSpPr>
        <p:spPr>
          <a:xfrm>
            <a:off x="647700" y="1968500"/>
            <a:ext cx="11709400" cy="1588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592" name="Interacting with the External World (Users, Files, Computers on the Internet …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Interacting with the External World</a:t>
            </a:r>
            <a:br>
              <a:rPr dirty="0"/>
            </a:br>
            <a:r>
              <a:rPr sz="3500" i="1" dirty="0">
                <a:latin typeface="Helvetica Neue"/>
                <a:ea typeface="Helvetica Neue"/>
                <a:cs typeface="Helvetica Neue"/>
                <a:sym typeface="Helvetica Neue"/>
              </a:rPr>
              <a:t>(Users,</a:t>
            </a:r>
            <a:r>
              <a:rPr lang="en-US" sz="3500" i="1" dirty="0">
                <a:latin typeface="Helvetica Neue"/>
                <a:ea typeface="Helvetica Neue"/>
                <a:cs typeface="Helvetica Neue"/>
                <a:sym typeface="Helvetica Neue"/>
              </a:rPr>
              <a:t> and</a:t>
            </a:r>
            <a:r>
              <a:rPr sz="3500" i="1" dirty="0">
                <a:latin typeface="Helvetica Neue"/>
                <a:ea typeface="Helvetica Neue"/>
                <a:cs typeface="Helvetica Neue"/>
                <a:sym typeface="Helvetica Neue"/>
              </a:rPr>
              <a:t> Files</a:t>
            </a:r>
            <a:r>
              <a:rPr lang="en-US" sz="3500" i="1" dirty="0"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  <a:endParaRPr sz="3500" i="1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93" name="&gt;&gt;&gt; print &quot;Python is really a great language,&quot;, &quot;isn't it?”;…"/>
          <p:cNvSpPr/>
          <p:nvPr/>
        </p:nvSpPr>
        <p:spPr>
          <a:xfrm>
            <a:off x="1524000" y="2995703"/>
            <a:ext cx="6858000" cy="789733"/>
          </a:xfrm>
          <a:prstGeom prst="rect">
            <a:avLst/>
          </a:prstGeom>
          <a:solidFill>
            <a:srgbClr val="EEEEEE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>
                <a:solidFill>
                  <a:srgbClr val="0088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chemeClr val="accent4">
                    <a:satOff val="9638"/>
                    <a:lumOff val="-12193"/>
                  </a:schemeClr>
                </a:solidFill>
              </a:rPr>
              <a:t>&gt;&gt;&gt;</a:t>
            </a:r>
            <a:r>
              <a:t> </a:t>
            </a:r>
            <a:r>
              <a:rPr>
                <a:solidFill>
                  <a:srgbClr val="011688"/>
                </a:solidFill>
              </a:rPr>
              <a:t>print</a:t>
            </a:r>
            <a:r>
              <a:rPr>
                <a:solidFill>
                  <a:srgbClr val="313131"/>
                </a:solidFill>
              </a:rPr>
              <a:t> </a:t>
            </a:r>
            <a:r>
              <a:t>"Python is really a great language,"</a:t>
            </a:r>
            <a:r>
              <a:rPr>
                <a:solidFill>
                  <a:srgbClr val="666600"/>
                </a:solidFill>
              </a:rPr>
              <a:t>,</a:t>
            </a:r>
            <a:r>
              <a:rPr>
                <a:solidFill>
                  <a:srgbClr val="313131"/>
                </a:solidFill>
              </a:rPr>
              <a:t> </a:t>
            </a:r>
            <a:r>
              <a:t>"isn't it?”</a:t>
            </a:r>
            <a:r>
              <a:rPr>
                <a:solidFill>
                  <a:srgbClr val="666600"/>
                </a:solidFill>
              </a:rPr>
              <a:t>;</a:t>
            </a:r>
          </a:p>
          <a:p>
            <a:pPr>
              <a:defRPr>
                <a:solidFill>
                  <a:srgbClr val="0088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11688"/>
                </a:solidFill>
              </a:rPr>
              <a:t>Python is really a great language, isn't it?</a:t>
            </a:r>
          </a:p>
        </p:txBody>
      </p:sp>
      <p:sp>
        <p:nvSpPr>
          <p:cNvPr id="594" name="# file.py…"/>
          <p:cNvSpPr/>
          <p:nvPr/>
        </p:nvSpPr>
        <p:spPr>
          <a:xfrm>
            <a:off x="1524000" y="4499901"/>
            <a:ext cx="6858000" cy="789732"/>
          </a:xfrm>
          <a:prstGeom prst="rect">
            <a:avLst/>
          </a:prstGeom>
          <a:solidFill>
            <a:srgbClr val="EEEEEE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>
                <a:solidFill>
                  <a:srgbClr val="880F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# file.py</a:t>
            </a:r>
            <a:endParaRPr>
              <a:solidFill>
                <a:srgbClr val="313131"/>
              </a:solidFill>
            </a:endParaRPr>
          </a:p>
          <a:p>
            <a:pPr>
              <a:defRPr>
                <a:solidFill>
                  <a:srgbClr val="313131"/>
                </a:solidFill>
                <a:latin typeface="Menlo"/>
                <a:ea typeface="Menlo"/>
                <a:cs typeface="Menlo"/>
                <a:sym typeface="Menlo"/>
              </a:defRPr>
            </a:pPr>
            <a:endParaRPr>
              <a:solidFill>
                <a:srgbClr val="313131"/>
              </a:solidFill>
            </a:endParaRPr>
          </a:p>
          <a:p>
            <a:pPr>
              <a:defRPr>
                <a:solidFill>
                  <a:srgbClr val="0088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313131"/>
                </a:solidFill>
              </a:rPr>
              <a:t>str </a:t>
            </a:r>
            <a:r>
              <a:rPr>
                <a:solidFill>
                  <a:srgbClr val="666600"/>
                </a:solidFill>
              </a:rPr>
              <a:t>=</a:t>
            </a:r>
            <a:r>
              <a:rPr>
                <a:solidFill>
                  <a:srgbClr val="313131"/>
                </a:solidFill>
              </a:rPr>
              <a:t> raw_input</a:t>
            </a:r>
            <a:r>
              <a:rPr>
                <a:solidFill>
                  <a:srgbClr val="666600"/>
                </a:solidFill>
              </a:rPr>
              <a:t>(</a:t>
            </a:r>
            <a:r>
              <a:t>"Enter your input: "</a:t>
            </a:r>
            <a:r>
              <a:rPr>
                <a:solidFill>
                  <a:srgbClr val="666600"/>
                </a:solidFill>
              </a:rPr>
              <a:t>);</a:t>
            </a:r>
            <a:endParaRPr>
              <a:solidFill>
                <a:srgbClr val="313131"/>
              </a:solidFill>
            </a:endParaRPr>
          </a:p>
          <a:p>
            <a:pPr>
              <a:defRPr>
                <a:solidFill>
                  <a:srgbClr val="0088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11688"/>
                </a:solidFill>
              </a:rPr>
              <a:t>print</a:t>
            </a:r>
            <a:r>
              <a:rPr>
                <a:solidFill>
                  <a:srgbClr val="313131"/>
                </a:solidFill>
              </a:rPr>
              <a:t> </a:t>
            </a:r>
            <a:r>
              <a:t>"Received input is : "</a:t>
            </a:r>
            <a:r>
              <a:rPr>
                <a:solidFill>
                  <a:srgbClr val="666600"/>
                </a:solidFill>
              </a:rPr>
              <a:t>,</a:t>
            </a:r>
            <a:r>
              <a:rPr>
                <a:solidFill>
                  <a:srgbClr val="313131"/>
                </a:solidFill>
              </a:rPr>
              <a:t> str</a:t>
            </a:r>
          </a:p>
        </p:txBody>
      </p:sp>
      <p:sp>
        <p:nvSpPr>
          <p:cNvPr id="595" name="Enter your input: Hello Python…"/>
          <p:cNvSpPr/>
          <p:nvPr/>
        </p:nvSpPr>
        <p:spPr>
          <a:xfrm>
            <a:off x="1524000" y="5402684"/>
            <a:ext cx="6858000" cy="789732"/>
          </a:xfrm>
          <a:prstGeom prst="rect">
            <a:avLst/>
          </a:prstGeom>
          <a:solidFill>
            <a:srgbClr val="EEEEEE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>
                <a:solidFill>
                  <a:srgbClr val="313131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7F1455"/>
                </a:solidFill>
              </a:rPr>
              <a:t>Enter</a:t>
            </a:r>
            <a:r>
              <a:t> your input</a:t>
            </a:r>
            <a:r>
              <a:rPr>
                <a:solidFill>
                  <a:srgbClr val="666600"/>
                </a:solidFill>
              </a:rPr>
              <a:t>:</a:t>
            </a:r>
            <a:r>
              <a:t> </a:t>
            </a:r>
            <a:r>
              <a:rPr>
                <a:solidFill>
                  <a:srgbClr val="7F1455"/>
                </a:solidFill>
              </a:rPr>
              <a:t>Hello</a:t>
            </a:r>
            <a:r>
              <a:t> </a:t>
            </a:r>
            <a:r>
              <a:rPr>
                <a:solidFill>
                  <a:srgbClr val="7F1455"/>
                </a:solidFill>
              </a:rPr>
              <a:t>Python</a:t>
            </a:r>
          </a:p>
          <a:p>
            <a:pPr>
              <a:defRPr>
                <a:solidFill>
                  <a:srgbClr val="7F1455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Received</a:t>
            </a:r>
            <a:r>
              <a:rPr>
                <a:solidFill>
                  <a:srgbClr val="313131"/>
                </a:solidFill>
              </a:rPr>
              <a:t> input </a:t>
            </a:r>
            <a:r>
              <a:rPr>
                <a:solidFill>
                  <a:srgbClr val="011688"/>
                </a:solidFill>
              </a:rPr>
              <a:t>is</a:t>
            </a:r>
            <a:r>
              <a:rPr>
                <a:solidFill>
                  <a:srgbClr val="313131"/>
                </a:solidFill>
              </a:rPr>
              <a:t> </a:t>
            </a:r>
            <a:r>
              <a:rPr>
                <a:solidFill>
                  <a:srgbClr val="666600"/>
                </a:solidFill>
              </a:rPr>
              <a:t>:</a:t>
            </a:r>
            <a:r>
              <a:rPr>
                <a:solidFill>
                  <a:srgbClr val="313131"/>
                </a:solidFill>
              </a:rPr>
              <a:t>  </a:t>
            </a:r>
            <a:r>
              <a:t>Hello</a:t>
            </a:r>
            <a:r>
              <a:rPr>
                <a:solidFill>
                  <a:srgbClr val="313131"/>
                </a:solidFill>
              </a:rPr>
              <a:t> </a:t>
            </a:r>
            <a:r>
              <a:t>Python</a:t>
            </a:r>
          </a:p>
        </p:txBody>
      </p:sp>
      <p:sp>
        <p:nvSpPr>
          <p:cNvPr id="596" name="#!/usr/bin/python…"/>
          <p:cNvSpPr/>
          <p:nvPr/>
        </p:nvSpPr>
        <p:spPr>
          <a:xfrm>
            <a:off x="847725" y="6977484"/>
            <a:ext cx="5778649" cy="1624460"/>
          </a:xfrm>
          <a:prstGeom prst="rect">
            <a:avLst/>
          </a:prstGeom>
          <a:solidFill>
            <a:srgbClr val="EEEEEE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>
                <a:solidFill>
                  <a:srgbClr val="880F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#!/usr/bin/python</a:t>
            </a:r>
            <a:endParaRPr>
              <a:solidFill>
                <a:srgbClr val="313131"/>
              </a:solidFill>
            </a:endParaRPr>
          </a:p>
          <a:p>
            <a:pPr>
              <a:defRPr>
                <a:solidFill>
                  <a:srgbClr val="313131"/>
                </a:solidFill>
                <a:latin typeface="Menlo"/>
                <a:ea typeface="Menlo"/>
                <a:cs typeface="Menlo"/>
                <a:sym typeface="Menlo"/>
              </a:defRPr>
            </a:pPr>
            <a:endParaRPr>
              <a:solidFill>
                <a:srgbClr val="313131"/>
              </a:solidFill>
            </a:endParaRPr>
          </a:p>
          <a:p>
            <a:pPr>
              <a:defRPr>
                <a:solidFill>
                  <a:srgbClr val="880F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# Open a file</a:t>
            </a:r>
            <a:endParaRPr>
              <a:solidFill>
                <a:srgbClr val="313131"/>
              </a:solidFill>
            </a:endParaRPr>
          </a:p>
          <a:p>
            <a:pPr>
              <a:defRPr>
                <a:solidFill>
                  <a:srgbClr val="0088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313131"/>
                </a:solidFill>
              </a:rPr>
              <a:t>fo </a:t>
            </a:r>
            <a:r>
              <a:rPr>
                <a:solidFill>
                  <a:srgbClr val="666600"/>
                </a:solidFill>
              </a:rPr>
              <a:t>=</a:t>
            </a:r>
            <a:r>
              <a:rPr>
                <a:solidFill>
                  <a:srgbClr val="313131"/>
                </a:solidFill>
              </a:rPr>
              <a:t> open</a:t>
            </a:r>
            <a:r>
              <a:rPr>
                <a:solidFill>
                  <a:srgbClr val="666600"/>
                </a:solidFill>
              </a:rPr>
              <a:t>(</a:t>
            </a:r>
            <a:r>
              <a:t>"foo.txt"</a:t>
            </a:r>
            <a:r>
              <a:rPr>
                <a:solidFill>
                  <a:srgbClr val="666600"/>
                </a:solidFill>
              </a:rPr>
              <a:t>,</a:t>
            </a:r>
            <a:r>
              <a:rPr>
                <a:solidFill>
                  <a:srgbClr val="313131"/>
                </a:solidFill>
              </a:rPr>
              <a:t> </a:t>
            </a:r>
            <a:r>
              <a:t>"wb"</a:t>
            </a:r>
            <a:r>
              <a:rPr>
                <a:solidFill>
                  <a:srgbClr val="666600"/>
                </a:solidFill>
              </a:rPr>
              <a:t>)</a:t>
            </a:r>
            <a:endParaRPr>
              <a:solidFill>
                <a:srgbClr val="313131"/>
              </a:solidFill>
            </a:endParaRPr>
          </a:p>
          <a:p>
            <a:pPr>
              <a:defRPr>
                <a:solidFill>
                  <a:srgbClr val="0088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313131"/>
                </a:solidFill>
              </a:rPr>
              <a:t>fo</a:t>
            </a:r>
            <a:r>
              <a:rPr>
                <a:solidFill>
                  <a:srgbClr val="666600"/>
                </a:solidFill>
              </a:rPr>
              <a:t>.</a:t>
            </a:r>
            <a:r>
              <a:rPr>
                <a:solidFill>
                  <a:srgbClr val="313131"/>
                </a:solidFill>
              </a:rPr>
              <a:t>write</a:t>
            </a:r>
            <a:r>
              <a:rPr>
                <a:solidFill>
                  <a:srgbClr val="666600"/>
                </a:solidFill>
              </a:rPr>
              <a:t>(</a:t>
            </a:r>
            <a:r>
              <a:rPr>
                <a:solidFill>
                  <a:srgbClr val="313131"/>
                </a:solidFill>
              </a:rPr>
              <a:t> </a:t>
            </a:r>
            <a:r>
              <a:t>"Python is a great language.\nYeah its great!!\n"</a:t>
            </a:r>
            <a:r>
              <a:rPr>
                <a:solidFill>
                  <a:srgbClr val="666600"/>
                </a:solidFill>
              </a:rPr>
              <a:t>);</a:t>
            </a:r>
            <a:endParaRPr>
              <a:solidFill>
                <a:srgbClr val="313131"/>
              </a:solidFill>
            </a:endParaRPr>
          </a:p>
          <a:p>
            <a:pPr>
              <a:defRPr>
                <a:solidFill>
                  <a:srgbClr val="313131"/>
                </a:solidFill>
                <a:latin typeface="Menlo"/>
                <a:ea typeface="Menlo"/>
                <a:cs typeface="Menlo"/>
                <a:sym typeface="Menlo"/>
              </a:defRPr>
            </a:pPr>
            <a:endParaRPr>
              <a:solidFill>
                <a:srgbClr val="313131"/>
              </a:solidFill>
            </a:endParaRPr>
          </a:p>
          <a:p>
            <a:pPr>
              <a:defRPr>
                <a:solidFill>
                  <a:srgbClr val="880F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# Close opend file</a:t>
            </a:r>
            <a:endParaRPr>
              <a:solidFill>
                <a:srgbClr val="313131"/>
              </a:solidFill>
            </a:endParaRPr>
          </a:p>
          <a:p>
            <a:pPr>
              <a:defRPr>
                <a:solidFill>
                  <a:srgbClr val="313131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fo</a:t>
            </a:r>
            <a:r>
              <a:rPr>
                <a:solidFill>
                  <a:srgbClr val="666600"/>
                </a:solidFill>
              </a:rPr>
              <a:t>.</a:t>
            </a:r>
            <a:r>
              <a:t>close</a:t>
            </a:r>
            <a:r>
              <a:rPr>
                <a:solidFill>
                  <a:srgbClr val="666600"/>
                </a:solidFill>
              </a:rPr>
              <a:t>()</a:t>
            </a:r>
          </a:p>
        </p:txBody>
      </p:sp>
      <p:sp>
        <p:nvSpPr>
          <p:cNvPr id="597" name="#!/usr/bin/python…"/>
          <p:cNvSpPr/>
          <p:nvPr/>
        </p:nvSpPr>
        <p:spPr>
          <a:xfrm>
            <a:off x="6854825" y="6972978"/>
            <a:ext cx="5778649" cy="1633473"/>
          </a:xfrm>
          <a:prstGeom prst="rect">
            <a:avLst/>
          </a:prstGeom>
          <a:solidFill>
            <a:srgbClr val="EEEEEE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>
                <a:solidFill>
                  <a:srgbClr val="880F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#!/usr/bin/python</a:t>
            </a:r>
            <a:endParaRPr>
              <a:solidFill>
                <a:srgbClr val="313131"/>
              </a:solidFill>
            </a:endParaRPr>
          </a:p>
          <a:p>
            <a:pPr>
              <a:defRPr>
                <a:solidFill>
                  <a:srgbClr val="313131"/>
                </a:solidFill>
                <a:latin typeface="Menlo"/>
                <a:ea typeface="Menlo"/>
                <a:cs typeface="Menlo"/>
                <a:sym typeface="Menlo"/>
              </a:defRPr>
            </a:pPr>
            <a:endParaRPr>
              <a:solidFill>
                <a:srgbClr val="313131"/>
              </a:solidFill>
            </a:endParaRPr>
          </a:p>
          <a:p>
            <a:pPr>
              <a:defRPr>
                <a:solidFill>
                  <a:srgbClr val="880F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# Open a file</a:t>
            </a:r>
            <a:endParaRPr>
              <a:solidFill>
                <a:srgbClr val="313131"/>
              </a:solidFill>
            </a:endParaRPr>
          </a:p>
          <a:p>
            <a:pPr>
              <a:defRPr>
                <a:solidFill>
                  <a:srgbClr val="0088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313131"/>
                </a:solidFill>
              </a:rPr>
              <a:t>fo </a:t>
            </a:r>
            <a:r>
              <a:rPr>
                <a:solidFill>
                  <a:srgbClr val="666600"/>
                </a:solidFill>
              </a:rPr>
              <a:t>=</a:t>
            </a:r>
            <a:r>
              <a:rPr>
                <a:solidFill>
                  <a:srgbClr val="313131"/>
                </a:solidFill>
              </a:rPr>
              <a:t> open</a:t>
            </a:r>
            <a:r>
              <a:rPr>
                <a:solidFill>
                  <a:srgbClr val="666600"/>
                </a:solidFill>
              </a:rPr>
              <a:t>(</a:t>
            </a:r>
            <a:r>
              <a:t>"foo.txt"</a:t>
            </a:r>
            <a:r>
              <a:rPr>
                <a:solidFill>
                  <a:srgbClr val="666600"/>
                </a:solidFill>
              </a:rPr>
              <a:t>,</a:t>
            </a:r>
            <a:r>
              <a:rPr>
                <a:solidFill>
                  <a:srgbClr val="313131"/>
                </a:solidFill>
              </a:rPr>
              <a:t> </a:t>
            </a:r>
            <a:r>
              <a:t>"r+"</a:t>
            </a:r>
            <a:r>
              <a:rPr>
                <a:solidFill>
                  <a:srgbClr val="666600"/>
                </a:solidFill>
              </a:rPr>
              <a:t>)</a:t>
            </a:r>
            <a:endParaRPr>
              <a:solidFill>
                <a:srgbClr val="313131"/>
              </a:solidFill>
            </a:endParaRPr>
          </a:p>
          <a:p>
            <a:pPr>
              <a:defRPr>
                <a:solidFill>
                  <a:srgbClr val="313131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str </a:t>
            </a:r>
            <a:r>
              <a:rPr>
                <a:solidFill>
                  <a:srgbClr val="666600"/>
                </a:solidFill>
              </a:rPr>
              <a:t>=</a:t>
            </a:r>
            <a:r>
              <a:t> fo</a:t>
            </a:r>
            <a:r>
              <a:rPr>
                <a:solidFill>
                  <a:srgbClr val="666600"/>
                </a:solidFill>
              </a:rPr>
              <a:t>.</a:t>
            </a:r>
            <a:r>
              <a:t>read</a:t>
            </a:r>
            <a:r>
              <a:rPr>
                <a:solidFill>
                  <a:srgbClr val="666600"/>
                </a:solidFill>
              </a:rPr>
              <a:t>(</a:t>
            </a:r>
            <a:r>
              <a:rPr>
                <a:solidFill>
                  <a:srgbClr val="006666"/>
                </a:solidFill>
              </a:rPr>
              <a:t>10</a:t>
            </a:r>
            <a:r>
              <a:rPr>
                <a:solidFill>
                  <a:srgbClr val="666600"/>
                </a:solidFill>
              </a:rPr>
              <a:t>);</a:t>
            </a:r>
          </a:p>
          <a:p>
            <a:pPr>
              <a:defRPr>
                <a:solidFill>
                  <a:srgbClr val="0088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11688"/>
                </a:solidFill>
              </a:rPr>
              <a:t>print</a:t>
            </a:r>
            <a:r>
              <a:rPr>
                <a:solidFill>
                  <a:srgbClr val="313131"/>
                </a:solidFill>
              </a:rPr>
              <a:t> </a:t>
            </a:r>
            <a:r>
              <a:t>"Read String is : "</a:t>
            </a:r>
            <a:r>
              <a:rPr>
                <a:solidFill>
                  <a:srgbClr val="666600"/>
                </a:solidFill>
              </a:rPr>
              <a:t>,</a:t>
            </a:r>
            <a:r>
              <a:rPr>
                <a:solidFill>
                  <a:srgbClr val="313131"/>
                </a:solidFill>
              </a:rPr>
              <a:t> str</a:t>
            </a:r>
          </a:p>
          <a:p>
            <a:pPr>
              <a:defRPr>
                <a:solidFill>
                  <a:srgbClr val="880F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# Close opend file</a:t>
            </a:r>
            <a:endParaRPr>
              <a:solidFill>
                <a:srgbClr val="313131"/>
              </a:solidFill>
            </a:endParaRPr>
          </a:p>
          <a:p>
            <a:pPr>
              <a:defRPr>
                <a:solidFill>
                  <a:srgbClr val="313131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fo</a:t>
            </a:r>
            <a:r>
              <a:rPr>
                <a:solidFill>
                  <a:srgbClr val="666600"/>
                </a:solidFill>
              </a:rPr>
              <a:t>.</a:t>
            </a:r>
            <a:r>
              <a:t>close</a:t>
            </a:r>
            <a:r>
              <a:rPr>
                <a:solidFill>
                  <a:srgbClr val="666600"/>
                </a:solidFill>
              </a:rPr>
              <a:t>()</a:t>
            </a:r>
          </a:p>
        </p:txBody>
      </p:sp>
      <p:sp>
        <p:nvSpPr>
          <p:cNvPr id="598" name="Ref: http://www.tutorialspoint.com/"/>
          <p:cNvSpPr txBox="1"/>
          <p:nvPr/>
        </p:nvSpPr>
        <p:spPr>
          <a:xfrm>
            <a:off x="847725" y="8682471"/>
            <a:ext cx="2418234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i="1"/>
            </a:pPr>
            <a:r>
              <a:rPr i="0"/>
              <a:t>Ref: </a:t>
            </a:r>
            <a:r>
              <a:rPr u="sng">
                <a:hlinkClick r:id="rId2"/>
              </a:rPr>
              <a:t>http://www.tutorialspoint.com/</a:t>
            </a:r>
          </a:p>
        </p:txBody>
      </p:sp>
    </p:spTree>
    <p:extLst>
      <p:ext uri="{BB962C8B-B14F-4D97-AF65-F5344CB8AC3E}">
        <p14:creationId xmlns:p14="http://schemas.microsoft.com/office/powerpoint/2010/main" val="922095251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ModernPortfolio">
  <a:themeElements>
    <a:clrScheme name="ModernPortfolio">
      <a:dk1>
        <a:srgbClr val="000000"/>
      </a:dk1>
      <a:lt1>
        <a:srgbClr val="FFFFFF"/>
      </a:lt1>
      <a:dk2>
        <a:srgbClr val="5C5C5C"/>
      </a:dk2>
      <a:lt2>
        <a:srgbClr val="CBCBCB"/>
      </a:lt2>
      <a:accent1>
        <a:srgbClr val="557E8A"/>
      </a:accent1>
      <a:accent2>
        <a:srgbClr val="88885A"/>
      </a:accent2>
      <a:accent3>
        <a:srgbClr val="B29E85"/>
      </a:accent3>
      <a:accent4>
        <a:srgbClr val="BB7B52"/>
      </a:accent4>
      <a:accent5>
        <a:srgbClr val="CF7F66"/>
      </a:accent5>
      <a:accent6>
        <a:srgbClr val="62647B"/>
      </a:accent6>
      <a:hlink>
        <a:srgbClr val="0000FF"/>
      </a:hlink>
      <a:folHlink>
        <a:srgbClr val="FF00FF"/>
      </a:folHlink>
    </a:clrScheme>
    <a:fontScheme name="ModernPortfolio">
      <a:majorFont>
        <a:latin typeface="Helvetica Neue Light"/>
        <a:ea typeface="Helvetica Neue Light"/>
        <a:cs typeface="Helvetica Neue Light"/>
      </a:majorFont>
      <a:minorFont>
        <a:latin typeface="Helvetica Neue Light"/>
        <a:ea typeface="Helvetica Neue Light"/>
        <a:cs typeface="Helvetica Neue Light"/>
      </a:minorFont>
    </a:fontScheme>
    <a:fmtScheme name="ModernPortfol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satOff val="12166"/>
            <a:lumOff val="-13042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ABABAB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"/>
            <a:ea typeface="Helvetica"/>
            <a:cs typeface="Helvetica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ModernPortfolio">
  <a:themeElements>
    <a:clrScheme name="ModernPortfolio">
      <a:dk1>
        <a:srgbClr val="000000"/>
      </a:dk1>
      <a:lt1>
        <a:srgbClr val="FFFFFF"/>
      </a:lt1>
      <a:dk2>
        <a:srgbClr val="5C5C5C"/>
      </a:dk2>
      <a:lt2>
        <a:srgbClr val="CBCBCB"/>
      </a:lt2>
      <a:accent1>
        <a:srgbClr val="557E8A"/>
      </a:accent1>
      <a:accent2>
        <a:srgbClr val="88885A"/>
      </a:accent2>
      <a:accent3>
        <a:srgbClr val="B29E85"/>
      </a:accent3>
      <a:accent4>
        <a:srgbClr val="BB7B52"/>
      </a:accent4>
      <a:accent5>
        <a:srgbClr val="CF7F66"/>
      </a:accent5>
      <a:accent6>
        <a:srgbClr val="62647B"/>
      </a:accent6>
      <a:hlink>
        <a:srgbClr val="0000FF"/>
      </a:hlink>
      <a:folHlink>
        <a:srgbClr val="FF00FF"/>
      </a:folHlink>
    </a:clrScheme>
    <a:fontScheme name="ModernPortfolio">
      <a:majorFont>
        <a:latin typeface="Helvetica Neue Light"/>
        <a:ea typeface="Helvetica Neue Light"/>
        <a:cs typeface="Helvetica Neue Light"/>
      </a:majorFont>
      <a:minorFont>
        <a:latin typeface="Helvetica Neue Light"/>
        <a:ea typeface="Helvetica Neue Light"/>
        <a:cs typeface="Helvetica Neue Light"/>
      </a:minorFont>
    </a:fontScheme>
    <a:fmtScheme name="ModernPortfol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satOff val="12166"/>
            <a:lumOff val="-13042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ABABAB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"/>
            <a:ea typeface="Helvetica"/>
            <a:cs typeface="Helvetica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521</TotalTime>
  <Words>3409</Words>
  <Application>Microsoft Macintosh PowerPoint</Application>
  <PresentationFormat>Custom</PresentationFormat>
  <Paragraphs>517</Paragraphs>
  <Slides>42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51" baseType="lpstr">
      <vt:lpstr>Arial</vt:lpstr>
      <vt:lpstr>Calibri</vt:lpstr>
      <vt:lpstr>Courier New</vt:lpstr>
      <vt:lpstr>Helvetica</vt:lpstr>
      <vt:lpstr>Helvetica Neue</vt:lpstr>
      <vt:lpstr>Helvetica Neue Light</vt:lpstr>
      <vt:lpstr>Lucida Grande</vt:lpstr>
      <vt:lpstr>Menlo</vt:lpstr>
      <vt:lpstr>ModernPortfolio</vt:lpstr>
      <vt:lpstr>Introduction to Programming with Python</vt:lpstr>
      <vt:lpstr>Welcome to CE-Freshers-Bootcamp @ UCLA!</vt:lpstr>
      <vt:lpstr>Introduction to Computers</vt:lpstr>
      <vt:lpstr>The Language of Computers</vt:lpstr>
      <vt:lpstr>Communicating with Computers</vt:lpstr>
      <vt:lpstr>Why do we choose Python?</vt:lpstr>
      <vt:lpstr>Getting and Learning Python</vt:lpstr>
      <vt:lpstr>Python Basics: Variables, Types &amp; Operators</vt:lpstr>
      <vt:lpstr>Interacting with the External World (Users, and Files)</vt:lpstr>
      <vt:lpstr>Python Basics: Functions</vt:lpstr>
      <vt:lpstr>Defining Functions</vt:lpstr>
      <vt:lpstr>Calling the Function</vt:lpstr>
      <vt:lpstr>Exercise A – Printing to the Screen</vt:lpstr>
      <vt:lpstr>Python Operators</vt:lpstr>
      <vt:lpstr>Python Basic Operators</vt:lpstr>
      <vt:lpstr>Python Arithmetic Operators</vt:lpstr>
      <vt:lpstr>Python Comparison Operators</vt:lpstr>
      <vt:lpstr>Python Logical Operators</vt:lpstr>
      <vt:lpstr>Python Data Types</vt:lpstr>
      <vt:lpstr>Python Types: Numbers</vt:lpstr>
      <vt:lpstr>Python Types: Lists</vt:lpstr>
      <vt:lpstr>Python Types: Lists</vt:lpstr>
      <vt:lpstr>Python Types: Lists</vt:lpstr>
      <vt:lpstr>Python Types: Range</vt:lpstr>
      <vt:lpstr>Exercise B – Lists, Variables and Data Types</vt:lpstr>
      <vt:lpstr>Python Types: Strings</vt:lpstr>
      <vt:lpstr>Python Types: Strings</vt:lpstr>
      <vt:lpstr>Python Types: Strings</vt:lpstr>
      <vt:lpstr>Python Types: Dictionaries</vt:lpstr>
      <vt:lpstr>Beyond Sequential Execution: Control Flow Tools</vt:lpstr>
      <vt:lpstr>Python Basics: Decision Making</vt:lpstr>
      <vt:lpstr>Python Basics: Decision Making</vt:lpstr>
      <vt:lpstr>Python Basics: Looping</vt:lpstr>
      <vt:lpstr>Python Basics: Looping</vt:lpstr>
      <vt:lpstr>Python Basics: Looping</vt:lpstr>
      <vt:lpstr>Python Basics: Looping</vt:lpstr>
      <vt:lpstr>Python Basics: Loop Control Statements</vt:lpstr>
      <vt:lpstr>Exercise C – Looping</vt:lpstr>
      <vt:lpstr>Python Modules and Namespaces</vt:lpstr>
      <vt:lpstr>Some Very Useful Python Modules</vt:lpstr>
      <vt:lpstr>Exercise D – Wrapping Up</vt:lpstr>
      <vt:lpstr>Python: Object Oriented Programming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Programming with Python</dc:title>
  <dc:creator>wromaszkan</dc:creator>
  <cp:lastModifiedBy>Sandeep Singh</cp:lastModifiedBy>
  <cp:revision>95</cp:revision>
  <dcterms:modified xsi:type="dcterms:W3CDTF">2020-08-22T23:09:01Z</dcterms:modified>
</cp:coreProperties>
</file>